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wdp" ContentType="image/vnd.ms-photo"/>
  <Default Extension="mp3" ContentType="audio/mp3"/>
  <Default Extension="xlsx" ContentType="application/vnd.openxmlformats-officedocument.spreadsheetml.sheet"/>
  <Default Extension="mp4" ContentType="video/unknown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viewProps.xml" ContentType="application/vnd.openxmlformats-officedocument.presentationml.view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Relationship Id="rId5" Type="http://schemas.openxmlformats.org/officeDocument/2006/relationships/custom-properties" Target="docProps/custom.xml"></Relationship></Relationships>
</file>

<file path=ppt/presentation.xml><?xml version="1.0" encoding="utf-8"?>
<p:presentation xmlns:r="http://schemas.openxmlformats.org/officeDocument/2006/relationships" xmlns:a="http://schemas.openxmlformats.org/drawingml/2006/main" xmlns:p="http://schemas.openxmlformats.org/presentationml/2006/main" xmlns:p14="http://schemas.microsoft.com/office/powerpoint/2010/main">
  <p:sldMasterIdLst>
    <p:sldMasterId id="2147484317" r:id="rId23"/>
    <p:sldMasterId id="2147484318" r:id="rId25"/>
  </p:sldMasterIdLst>
  <p:notesMasterIdLst>
    <p:notesMasterId r:id="rId29"/>
  </p:notesMasterIdLst>
  <p:handoutMasterIdLst>
    <p:handoutMasterId r:id="rId27"/>
  </p:handoutMasterIdLst>
  <p:sldIdLst>
    <p:sldId id="1103" r:id="rId31"/>
    <p:sldId id="1098" r:id="rId32"/>
    <p:sldId id="1099" r:id="rId33"/>
    <p:sldId id="1113" r:id="rId34"/>
    <p:sldId id="1114" r:id="rId35"/>
    <p:sldId id="1106" r:id="rId36"/>
    <p:sldId id="1101" r:id="rId37"/>
    <p:sldId id="1102" r:id="rId38"/>
    <p:sldId id="1105" r:id="rId39"/>
    <p:sldId id="1100" r:id="rId40"/>
    <p:sldId id="1078" r:id="rId41"/>
    <p:sldId id="1110" r:id="rId42"/>
    <p:sldId id="1109" r:id="rId43"/>
    <p:sldId id="1111" r:id="rId44"/>
    <p:sldId id="1074" r:id="rId4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5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" d="100"/>
          <a:sy n="1" d="100"/>
        </p:scale>
        <p:origin x="0" y="0"/>
      </p:cViewPr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gs" Target="tags/tag1.xml"></Relationship><Relationship Id="rId23" Type="http://schemas.openxmlformats.org/officeDocument/2006/relationships/slideMaster" Target="slideMasters/slideMaster1.xml"></Relationship><Relationship Id="rId24" Type="http://schemas.openxmlformats.org/officeDocument/2006/relationships/theme" Target="theme/theme1.xml"></Relationship><Relationship Id="rId25" Type="http://schemas.openxmlformats.org/officeDocument/2006/relationships/slideMaster" Target="slideMasters/slideMaster2.xml"></Relationship><Relationship Id="rId27" Type="http://schemas.openxmlformats.org/officeDocument/2006/relationships/handoutMaster" Target="handoutMasters/handoutMaster1.xml"></Relationship><Relationship Id="rId29" Type="http://schemas.openxmlformats.org/officeDocument/2006/relationships/notesMaster" Target="notesMasters/notesMaster1.xml"></Relationship><Relationship Id="rId31" Type="http://schemas.openxmlformats.org/officeDocument/2006/relationships/slide" Target="slides/slide1.xml"></Relationship><Relationship Id="rId32" Type="http://schemas.openxmlformats.org/officeDocument/2006/relationships/slide" Target="slides/slide2.xml"></Relationship><Relationship Id="rId33" Type="http://schemas.openxmlformats.org/officeDocument/2006/relationships/slide" Target="slides/slide3.xml"></Relationship><Relationship Id="rId34" Type="http://schemas.openxmlformats.org/officeDocument/2006/relationships/slide" Target="slides/slide4.xml"></Relationship><Relationship Id="rId35" Type="http://schemas.openxmlformats.org/officeDocument/2006/relationships/slide" Target="slides/slide5.xml"></Relationship><Relationship Id="rId36" Type="http://schemas.openxmlformats.org/officeDocument/2006/relationships/slide" Target="slides/slide6.xml"></Relationship><Relationship Id="rId37" Type="http://schemas.openxmlformats.org/officeDocument/2006/relationships/slide" Target="slides/slide7.xml"></Relationship><Relationship Id="rId38" Type="http://schemas.openxmlformats.org/officeDocument/2006/relationships/slide" Target="slides/slide8.xml"></Relationship><Relationship Id="rId39" Type="http://schemas.openxmlformats.org/officeDocument/2006/relationships/slide" Target="slides/slide9.xml"></Relationship><Relationship Id="rId40" Type="http://schemas.openxmlformats.org/officeDocument/2006/relationships/slide" Target="slides/slide10.xml"></Relationship><Relationship Id="rId41" Type="http://schemas.openxmlformats.org/officeDocument/2006/relationships/slide" Target="slides/slide11.xml"></Relationship><Relationship Id="rId42" Type="http://schemas.openxmlformats.org/officeDocument/2006/relationships/slide" Target="slides/slide12.xml"></Relationship><Relationship Id="rId43" Type="http://schemas.openxmlformats.org/officeDocument/2006/relationships/slide" Target="slides/slide13.xml"></Relationship><Relationship Id="rId44" Type="http://schemas.openxmlformats.org/officeDocument/2006/relationships/slide" Target="slides/slide14.xml"></Relationship><Relationship Id="rId45" Type="http://schemas.openxmlformats.org/officeDocument/2006/relationships/slide" Target="slides/slide15.xml"></Relationship><Relationship Id="rId46" Type="http://schemas.openxmlformats.org/officeDocument/2006/relationships/viewProps" Target="viewProps.xml"></Relationship><Relationship Id="rId47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fImage105272215705.png>
</file>

<file path=ppt/media/fImage107482171478.png>
</file>

<file path=ppt/media/fImage146572436827.png>
</file>

<file path=ppt/media/fImage1466682146500.png>
</file>

<file path=ppt/media/fImage1467722136334.png>
</file>

<file path=ppt/media/fImage2420322159169.png>
</file>

<file path=ppt/media/fImage354362165724.png>
</file>

<file path=ppt/media/fImage411732128467.png>
</file>

<file path=ppt/media/fImage62952449961.png>
</file>

<file path=ppt/media/fImage69362189358.png>
</file>

<file path=ppt/media/fImage75792204464.png>
</file>

<file path=ppt/media/fImage85472196962.png>
</file>

<file path=ppt/media/fImage915201383281.png>
</file>

<file path=ppt/media/fImage925821141.png>
</file>

<file path=ppt/media/fImage958531378145.png>
</file>

<file path=ppt/media/image1.png>
</file>

<file path=ppt/media/image2.wdp>
</file>

<file path=ppt/media/media12494120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603BFAB6-015D-4D57-84FF-1027661FDB7C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Elsie" panose="02000000000000000000" charset="0"/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Elsie" panose="02000000000000000000" charset="0"/>
                <a:ea typeface="Elsie"/>
              </a:defRPr>
            </a:lvl1pPr>
          </a:lstStyle>
          <a:p>
            <a:fld id="{5127F41E-6F9A-4285-84E8-78F82A2C9ABA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Elsie" panose="02000000000000000000" charset="0"/>
        <a:ea typeface="Elsie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Relationship Id="rId1" Type="http://schemas.openxmlformats.org/officeDocument/2006/relationships/image" Target="../media/image1.png"></Relationship><Relationship Id="rId2" Type="http://schemas.microsoft.com/office/2007/relationships/hdphoto" Target="../media/image2.wdp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 rot="0">
            <a:off x="914400" y="112268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algn="ctr">
              <a:buFontTx/>
              <a:buNone/>
              <a:defRPr lang="en-GB" altLang="en-US" sz="2400"/>
            </a:lvl1pPr>
            <a:lvl2pPr marL="457200" indent="0" algn="ctr" lvl="1">
              <a:buFontTx/>
              <a:buNone/>
              <a:defRPr lang="en-GB" altLang="en-US" sz="2000"/>
            </a:lvl2pPr>
            <a:lvl3pPr marL="914400" indent="0" algn="ctr" lvl="2">
              <a:buFontTx/>
              <a:buNone/>
              <a:defRPr lang="en-GB" altLang="en-US" sz="1800"/>
            </a:lvl3pPr>
            <a:lvl4pPr marL="1371600" indent="0" algn="ctr" lvl="3">
              <a:buFontTx/>
              <a:buNone/>
              <a:defRPr lang="en-GB" altLang="en-US" sz="1600"/>
            </a:lvl4pPr>
            <a:lvl5pPr marL="1828800" indent="0" algn="ctr" lvl="4">
              <a:buFontTx/>
              <a:buNone/>
              <a:defRPr lang="en-GB" altLang="en-US" sz="1600"/>
            </a:lvl5pPr>
            <a:lvl6pPr marL="2286000" indent="0" algn="ctr" lvl="5">
              <a:buFontTx/>
              <a:buNone/>
              <a:defRPr lang="en-GB" altLang="en-US" sz="1600"/>
            </a:lvl6pPr>
            <a:lvl7pPr marL="2743200" indent="0" algn="ctr" lvl="6">
              <a:buFontTx/>
              <a:buNone/>
              <a:defRPr lang="en-GB" altLang="en-US" sz="1600"/>
            </a:lvl7pPr>
            <a:lvl8pPr marL="3200400" indent="0" algn="ctr" lvl="7">
              <a:buFontTx/>
              <a:buNone/>
              <a:defRPr lang="en-GB" altLang="en-US" sz="1600"/>
            </a:lvl8pPr>
            <a:lvl9pPr marL="3657600" indent="0" algn="ctr" lvl="8">
              <a:buFontTx/>
              <a:buNone/>
              <a:defRPr lang="en-GB" altLang="en-US" sz="1600"/>
            </a:lvl9pPr>
          </a:lstStyle>
          <a:p>
            <a:pPr marL="0" indent="0">
              <a:buFontTx/>
              <a:buNone/>
            </a:pPr>
            <a:r>
              <a:rPr lang="ko-KR" altLang="en-US"/>
              <a:t>부제목을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60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2400">
                <a:solidFill>
                  <a:schemeClr val="tx1"/>
                </a:solidFill>
              </a:defRPr>
            </a:lvl1pPr>
            <a:lvl2pPr marL="457200" indent="0" lvl="1"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vl="2">
              <a:buFontTx/>
              <a:buNone/>
              <a:defRPr lang="en-GB" alt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vl="3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vl="4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vl="5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vl="6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vl="7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vl="8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sz="half" idx="1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sz="quarter" idx="3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2400" b="1"/>
            </a:lvl1pPr>
            <a:lvl2pPr marL="457200" indent="0" lvl="1">
              <a:buFontTx/>
              <a:buNone/>
              <a:defRPr lang="en-GB" altLang="en-US" sz="2000" b="1"/>
            </a:lvl2pPr>
            <a:lvl3pPr marL="914400" indent="0" lvl="2">
              <a:buFontTx/>
              <a:buNone/>
              <a:defRPr lang="en-GB" altLang="en-US" sz="1800" b="1"/>
            </a:lvl3pPr>
            <a:lvl4pPr marL="1371600" indent="0" lvl="3">
              <a:buFontTx/>
              <a:buNone/>
              <a:defRPr lang="en-GB" altLang="en-US" sz="1600" b="1"/>
            </a:lvl4pPr>
            <a:lvl5pPr marL="1828800" indent="0" lvl="4">
              <a:buFontTx/>
              <a:buNone/>
              <a:defRPr lang="en-GB" altLang="en-US" sz="1600" b="1"/>
            </a:lvl5pPr>
            <a:lvl6pPr marL="2286000" indent="0" lvl="5">
              <a:buFontTx/>
              <a:buNone/>
              <a:defRPr lang="en-GB" altLang="en-US" sz="1600" b="1"/>
            </a:lvl6pPr>
            <a:lvl7pPr marL="2743200" indent="0" lvl="6">
              <a:buFontTx/>
              <a:buNone/>
              <a:defRPr lang="en-GB" altLang="en-US" sz="1600" b="1"/>
            </a:lvl7pPr>
            <a:lvl8pPr marL="3200400" indent="0" lvl="7">
              <a:buFontTx/>
              <a:buNone/>
              <a:defRPr lang="en-GB" altLang="en-US" sz="1600" b="1"/>
            </a:lvl8pPr>
            <a:lvl9pPr marL="3657600" indent="0" lvl="8">
              <a:buFontTx/>
              <a:buNone/>
              <a:defRPr lang="en-GB" altLang="en-US" sz="1600" b="1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type="obj" sz="quarter" idx="4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  <a:lvl2pPr marL="0" indent="0" lvl="1">
              <a:buFontTx/>
              <a:buNone/>
              <a:defRPr lang="en-GB" altLang="en-US" sz="2800"/>
            </a:lvl2pPr>
            <a:lvl3pPr marL="0" indent="0" lvl="2">
              <a:buFontTx/>
              <a:buNone/>
              <a:defRPr lang="en-GB" altLang="en-US" sz="2400"/>
            </a:lvl3pPr>
            <a:lvl4pPr marL="0" indent="0" lvl="3">
              <a:buFontTx/>
              <a:buNone/>
              <a:defRPr lang="en-GB" altLang="en-US" sz="2000"/>
            </a:lvl4pPr>
            <a:lvl5pPr marL="0" indent="0" lvl="4">
              <a:buFontTx/>
              <a:buNone/>
              <a:defRPr lang="en-GB" altLang="en-US" sz="2000"/>
            </a:lvl5pPr>
            <a:lvl6pPr marL="0" indent="0" lvl="5">
              <a:buFontTx/>
              <a:buNone/>
              <a:defRPr lang="en-GB" altLang="en-US" sz="2000"/>
            </a:lvl6pPr>
            <a:lvl7pPr marL="0" indent="0" lvl="6">
              <a:buFontTx/>
              <a:buNone/>
              <a:defRPr lang="en-GB" altLang="en-US" sz="2000"/>
            </a:lvl7pPr>
            <a:lvl8pPr marL="0" indent="0" lvl="7">
              <a:buFontTx/>
              <a:buNone/>
              <a:defRPr lang="en-GB" altLang="en-US" sz="2000"/>
            </a:lvl8pPr>
            <a:lvl9pPr marL="0" indent="0" lvl="8">
              <a:buFontTx/>
              <a:buNone/>
              <a:defRPr lang="en-GB" altLang="en-US" sz="2000"/>
            </a:lvl9pPr>
          </a:lstStyle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>
              <a:buFontTx/>
              <a:buNone/>
              <a:defRPr lang="en-GB" altLang="en-US" sz="3200"/>
            </a:lvl1pPr>
          </a:lstStyle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Picture Placeholder 2"/>
          <p:cNvSpPr txBox="1">
            <a:spLocks noGrp="1" noChangeAspect="1"/>
          </p:cNvSpPr>
          <p:nvPr>
            <p:ph type="pic" idx="1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>
              <a:buFontTx/>
              <a:buNone/>
              <a:defRPr lang="en-GB" altLang="en-US" sz="1600"/>
            </a:lvl1pPr>
            <a:lvl2pPr marL="457200" indent="0" lvl="1">
              <a:buFontTx/>
              <a:buNone/>
              <a:defRPr lang="en-GB" altLang="en-US" sz="1400"/>
            </a:lvl2pPr>
            <a:lvl3pPr marL="914400" indent="0" lvl="2">
              <a:buFontTx/>
              <a:buNone/>
              <a:defRPr lang="en-GB" altLang="en-US" sz="1200"/>
            </a:lvl3pPr>
            <a:lvl4pPr marL="1371600" indent="0" lvl="3">
              <a:buFontTx/>
              <a:buNone/>
              <a:defRPr lang="en-GB" altLang="en-US" sz="1000"/>
            </a:lvl4pPr>
            <a:lvl5pPr marL="1828800" indent="0" lvl="4">
              <a:buFontTx/>
              <a:buNone/>
              <a:defRPr lang="en-GB" altLang="en-US" sz="1000"/>
            </a:lvl5pPr>
            <a:lvl6pPr marL="2286000" indent="0" lvl="5">
              <a:buFontTx/>
              <a:buNone/>
              <a:defRPr lang="en-GB" altLang="en-US" sz="1000"/>
            </a:lvl6pPr>
            <a:lvl7pPr marL="2743200" indent="0" lvl="6">
              <a:buFontTx/>
              <a:buNone/>
              <a:defRPr lang="en-GB" altLang="en-US" sz="1000"/>
            </a:lvl7pPr>
            <a:lvl8pPr marL="3200400" indent="0" lvl="7">
              <a:buFontTx/>
              <a:buNone/>
              <a:defRPr lang="en-GB" altLang="en-US" sz="1000"/>
            </a:lvl8pPr>
            <a:lvl9pPr marL="3657600" indent="0" lvl="8">
              <a:buFontTx/>
              <a:buNone/>
              <a:defRPr lang="en-GB" altLang="en-US" sz="1000"/>
            </a:lvl9pPr>
          </a:lstStyle>
          <a:p>
            <a:pPr marL="0" indent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90525"/>
            <a:ext cx="2032635" cy="33909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600">
                <a:solidFill>
                  <a:schemeClr val="accent1"/>
                </a:solidFill>
                <a:latin typeface="NanumGothic" charset="0"/>
                <a:ea typeface="NanumGothic" charset="0"/>
              </a:rPr>
              <a:t>작품의 전반적인 개요</a:t>
            </a:r>
            <a:endParaRPr lang="ko-KR" altLang="en-US" sz="16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numCol="1" vert="eaVert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/>
        </p:nvSpPr>
        <p:spPr>
          <a:xfrm rot="0">
            <a:off x="4191000" y="502920"/>
            <a:ext cx="3484880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l">
              <a:buFontTx/>
              <a:buNone/>
            </a:pPr>
            <a:r>
              <a:rPr lang="ko-KO" altLang="ko-KO" sz="3300">
                <a:latin typeface="NanumGothic" charset="0"/>
                <a:ea typeface="NanumGothic" charset="0"/>
                <a:cs typeface="Elsie" charset="0"/>
              </a:rPr>
              <a:t>제목을 삽입하세요</a:t>
            </a:r>
            <a:endParaRPr lang="ko-KR" altLang="en-US" sz="3300">
              <a:latin typeface="NanumGothic" charset="0"/>
              <a:ea typeface="NanumGothic" charset="0"/>
              <a:cs typeface="Elsie" charset="0"/>
            </a:endParaRPr>
          </a:p>
        </p:txBody>
      </p:sp>
      <p:cxnSp>
        <p:nvCxnSpPr>
          <p:cNvPr id="4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진행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28930"/>
            <a:ext cx="2003425" cy="46228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2400">
                <a:solidFill>
                  <a:schemeClr val="accent1"/>
                </a:solidFill>
                <a:latin typeface="NanumGothic" charset="0"/>
                <a:ea typeface="NanumGothic" charset="0"/>
              </a:rPr>
              <a:t>주요업무 요약</a:t>
            </a:r>
            <a:endParaRPr lang="ko-KR" altLang="en-US" sz="24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436245"/>
            <a:ext cx="1854200" cy="24701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000">
                <a:solidFill>
                  <a:schemeClr val="accent1"/>
                </a:solidFill>
                <a:latin typeface="NanumGothic" charset="0"/>
                <a:ea typeface="NanumGothic" charset="0"/>
              </a:rPr>
              <a:t>업무에 부족한 부분이 있습니다</a:t>
            </a:r>
            <a:endParaRPr lang="ko-KR" altLang="en-US" sz="10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7" name="文本框 6"/>
          <p:cNvSpPr txBox="1">
            <a:spLocks/>
          </p:cNvSpPr>
          <p:nvPr userDrawn="1"/>
        </p:nvSpPr>
        <p:spPr>
          <a:xfrm rot="0">
            <a:off x="373380" y="382905"/>
            <a:ext cx="1948815" cy="354965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O" altLang="ko-KO" sz="1700">
                <a:solidFill>
                  <a:schemeClr val="accent1"/>
                </a:solidFill>
                <a:latin typeface="NanumGothic" charset="0"/>
                <a:ea typeface="NanumGothic" charset="0"/>
              </a:rPr>
              <a:t>앞으로의 작업 계획</a:t>
            </a:r>
            <a:endParaRPr lang="ko-KR" altLang="en-US" sz="17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905"/>
          </a:xfrm>
          <a:prstGeom prst="rect">
            <a:avLst/>
          </a:prstGeom>
        </p:spPr>
      </p:pic>
      <p:sp>
        <p:nvSpPr>
          <p:cNvPr id="4" name="矩形 3"/>
          <p:cNvSpPr>
            <a:spLocks/>
          </p:cNvSpPr>
          <p:nvPr userDrawn="1"/>
        </p:nvSpPr>
        <p:spPr>
          <a:xfrm rot="0">
            <a:off x="1320800" y="1193800"/>
            <a:ext cx="9551035" cy="4369435"/>
          </a:xfrm>
          <a:prstGeom prst="rect"/>
          <a:solidFill>
            <a:srgbClr val="FAF9F7"/>
          </a:solidFill>
          <a:ln w="12700" cap="flat" cmpd="sng">
            <a:solidFill>
              <a:schemeClr val="accent1">
                <a:lumMod val="20000"/>
                <a:lumOff val="80000"/>
                <a:alpha val="100000"/>
              </a:schemeClr>
            </a:solidFill>
            <a:prstDash val="solid"/>
          </a:ln>
          <a:effectLst>
            <a:innerShdw blurRad="342900" dist="0" dir="0">
              <a:schemeClr val="accent1">
                <a:alpha val="10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0.xml"></Relationship><Relationship Id="rId2" Type="http://schemas.openxmlformats.org/officeDocument/2006/relationships/slideLayout" Target="../slideLayouts/slideLayout11.xml"></Relationship><Relationship Id="rId3" Type="http://schemas.openxmlformats.org/officeDocument/2006/relationships/slideLayout" Target="../slideLayouts/slideLayout12.xml"></Relationship><Relationship Id="rId4" Type="http://schemas.openxmlformats.org/officeDocument/2006/relationships/slideLayout" Target="../slideLayouts/slideLayout13.xml"></Relationship><Relationship Id="rId5" Type="http://schemas.openxmlformats.org/officeDocument/2006/relationships/slideLayout" Target="../slideLayouts/slideLayout14.xml"></Relationship><Relationship Id="rId6" Type="http://schemas.openxmlformats.org/officeDocument/2006/relationships/slideLayout" Target="../slideLayouts/slideLayout15.xml"></Relationship><Relationship Id="rId7" Type="http://schemas.openxmlformats.org/officeDocument/2006/relationships/slideLayout" Target="../slideLayouts/slideLayout16.xml"></Relationship><Relationship Id="rId8" Type="http://schemas.openxmlformats.org/officeDocument/2006/relationships/slideLayout" Target="../slideLayouts/slideLayout17.xml"></Relationship><Relationship Id="rId9" Type="http://schemas.openxmlformats.org/officeDocument/2006/relationships/slideLayout" Target="../slideLayouts/slideLayout18.xml"></Relationship><Relationship Id="rId10" Type="http://schemas.openxmlformats.org/officeDocument/2006/relationships/slideLayout" Target="../slideLayouts/slideLayout19.xml"></Relationship><Relationship Id="rId11" Type="http://schemas.openxmlformats.org/officeDocument/2006/relationships/slideLayout" Target="../slideLayouts/slideLayout20.xml"></Relationship><Relationship Id="rId12" Type="http://schemas.openxmlformats.org/officeDocument/2006/relationships/slideLayout" Target="../slideLayouts/slideLayout21.xml"></Relationship><Relationship Id="rId13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6395"/>
            <a:ext cx="10515600" cy="13252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O" altLang="ko-KO" sz="3100">
                <a:latin typeface="NanumGothic"/>
                <a:ea typeface="NanumGothic"/>
              </a:rPr>
              <a:t>마스터 제목 스타일을 편집하려면 여기를 클릭하세요.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6895"/>
            <a:ext cx="10515600" cy="434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O" altLang="ko-KO" sz="1900">
                <a:latin typeface="NanumGothic"/>
                <a:ea typeface="NanumGothic"/>
              </a:rPr>
              <a:t>마스터 텍스트 스타일을 편집하려면 여기를 클릭하세요.</a:t>
            </a:r>
            <a:endParaRPr lang="zh-CN" altLang="en-US"/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  <a:endParaRPr lang="zh-CN" altLang="en-US"/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  <a:endParaRPr lang="zh-CN" altLang="en-US"/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  <a:endParaRPr lang="zh-CN" altLang="en-US"/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0CEB1B6A-AEF1-4ACD-BD61-958570690F55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6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Elsie"/>
              </a:defRPr>
            </a:lvl1pPr>
          </a:lstStyle>
          <a:p>
            <a:fld id="{BB6CB991-6BD3-42F2-8A94-1903E9425430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Elsie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ts val="1335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Elsie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Elsie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Elsie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Elsie"/>
          <a:cs typeface="+mn-cs"/>
        </a:defRPr>
      </a:lvl5pPr>
      <a:lvl6pPr marL="33528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lnSpc>
          <a:spcPct val="90000"/>
        </a:lnSpc>
        <a:spcBef>
          <a:spcPts val="66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gradFill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>
              <a:buFontTx/>
              <a:buNone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마스터 부제목 스타일 편집</a:t>
            </a:r>
          </a:p>
          <a:p>
            <a:pPr marL="685800" indent="-228600" lvl="1"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vl="2"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vl="3"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vl="4"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datetime1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>
              <a:buFontTx/>
              <a:buNone/>
              <a:defRPr lang="en-GB" altLang="en-U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indent="0">
              <a:buFontTx/>
              <a:buNone/>
            </a:pPr>
            <a:fld id="{B9320F77-B9A0-41C5-862A-B4B631284C64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05" r:id="rId1"/>
    <p:sldLayoutId id="2147484306" r:id="rId2"/>
    <p:sldLayoutId id="2147484307" r:id="rId3"/>
    <p:sldLayoutId id="2147484308" r:id="rId4"/>
    <p:sldLayoutId id="2147484309" r:id="rId5"/>
    <p:sldLayoutId id="2147484310" r:id="rId6"/>
    <p:sldLayoutId id="2147484311" r:id="rId7"/>
    <p:sldLayoutId id="2147484312" r:id="rId8"/>
    <p:sldLayoutId id="2147484313" r:id="rId9"/>
    <p:sldLayoutId id="2147484314" r:id="rId10"/>
    <p:sldLayoutId id="2147484315" r:id="rId11"/>
    <p:sldLayoutId id="2147484316" r:id="rId1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Relationship Id="rId2" Type="http://schemas.openxmlformats.org/officeDocument/2006/relationships/hyperlink" Target="https://www.themealdb.com/api.php" TargetMode="External"></Relationship></Relationships>
</file>

<file path=ppt/slides/_rels/slide15.xml.rels><?xml version="1.0" encoding="UTF-8"?>
<Relationships xmlns="http://schemas.openxmlformats.org/package/2006/relationships"><Relationship Id="rId3" Type="http://schemas.openxmlformats.org/officeDocument/2006/relationships/slideLayout" Target="../slideLayouts/slideLayout11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Relationship Id="rId2" Type="http://schemas.openxmlformats.org/officeDocument/2006/relationships/image" Target="../media/fImage925821141.png"></Relationship><Relationship Id="rId3" Type="http://schemas.openxmlformats.org/officeDocument/2006/relationships/image" Target="../media/fImage411732128467.png"></Relationship><Relationship Id="rId4" Type="http://schemas.openxmlformats.org/officeDocument/2006/relationships/image" Target="../media/fImage1467722136334.png"></Relationship><Relationship Id="rId5" Type="http://schemas.openxmlformats.org/officeDocument/2006/relationships/image" Target="../media/fImage1466682146500.png"></Relationship><Relationship Id="rId6" Type="http://schemas.openxmlformats.org/officeDocument/2006/relationships/image" Target="../media/fImage2420322159169.png"></Relationship><Relationship Id="rId7" Type="http://schemas.openxmlformats.org/officeDocument/2006/relationships/image" Target="../media/fImage354362165724.png"></Relationship><Relationship Id="rId8" Type="http://schemas.openxmlformats.org/officeDocument/2006/relationships/image" Target="../media/fImage107482171478.png"></Relationship><Relationship Id="rId9" Type="http://schemas.openxmlformats.org/officeDocument/2006/relationships/image" Target="../media/fImage69362189358.png"></Relationship><Relationship Id="rId10" Type="http://schemas.openxmlformats.org/officeDocument/2006/relationships/image" Target="../media/fImage85472196962.png"></Relationship><Relationship Id="rId11" Type="http://schemas.openxmlformats.org/officeDocument/2006/relationships/image" Target="../media/fImage75792204464.png"></Relationship><Relationship Id="rId12" Type="http://schemas.openxmlformats.org/officeDocument/2006/relationships/image" Target="../media/fImage105272215705.png"></Relationship></Relationships>
</file>

<file path=ppt/slides/_rels/slide7.xml.rels><?xml version="1.0" encoding="UTF-8"?>
<Relationships xmlns="http://schemas.openxmlformats.org/package/2006/relationships"><Relationship Id="rId7" Type="http://schemas.openxmlformats.org/officeDocument/2006/relationships/image" Target="../media/fImage958531378145.png"></Relationship><Relationship Id="rId8" Type="http://schemas.openxmlformats.org/officeDocument/2006/relationships/image" Target="../media/fImage915201383281.png"></Relationship><Relationship Id="rId9" Type="http://schemas.openxmlformats.org/officeDocument/2006/relationships/video" Target="../media/media12494120.mp4"></Relationship><Relationship Id="rId10" Type="http://schemas.microsoft.com/office/2007/relationships/media" Target="../media/media12494120.mp4"></Relationship><Relationship Id="rId11" Type="http://schemas.openxmlformats.org/officeDocument/2006/relationships/image" Target="../media/fImage146572436827.png"></Relationship><Relationship Id="rId12" Type="http://schemas.openxmlformats.org/officeDocument/2006/relationships/image" Target="../media/fImage62952449961.png"></Relationship><Relationship Id="rId13" Type="http://schemas.openxmlformats.org/officeDocument/2006/relationships/slideLayout" Target="../slideLayouts/slideLayout11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 0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Rect 0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Rect 0"/>
          <p:cNvSpPr txBox="1">
            <a:spLocks/>
          </p:cNvSpPr>
          <p:nvPr/>
        </p:nvSpPr>
        <p:spPr>
          <a:xfrm>
            <a:off x="2960370" y="2119630"/>
            <a:ext cx="5890895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ctr" hangingPunct="1">
              <a:buFontTx/>
              <a:buNone/>
            </a:pPr>
            <a:r>
              <a:rPr lang="ko-KR"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맑은 고딕" charset="0"/>
                <a:ea typeface="맑은 고딕" charset="0"/>
              </a:rPr>
              <a:t>맛있는 추천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1" name="Rect 0"/>
          <p:cNvSpPr txBox="1">
            <a:spLocks/>
          </p:cNvSpPr>
          <p:nvPr/>
        </p:nvSpPr>
        <p:spPr>
          <a:xfrm rot="0">
            <a:off x="4531995" y="3921125"/>
            <a:ext cx="3422015" cy="46228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2400">
                <a:latin typeface="맑은 고딕" charset="0"/>
                <a:ea typeface="맑은 고딕" charset="0"/>
              </a:rPr>
              <a:t>2</a:t>
            </a:r>
            <a:r>
              <a:rPr lang="ko-KR" sz="2400">
                <a:latin typeface="맑은 고딕" charset="0"/>
                <a:ea typeface="맑은 고딕" charset="0"/>
              </a:rPr>
              <a:t>02040363 - </a:t>
            </a:r>
            <a:r>
              <a:rPr lang="ko-KR" sz="2400">
                <a:latin typeface="맑은 고딕" charset="0"/>
                <a:ea typeface="맑은 고딕" charset="0"/>
              </a:rPr>
              <a:t>김성민</a:t>
            </a:r>
            <a:endParaRPr lang="ko-KR" altLang="en-US" sz="2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9"/>
          <p:cNvSpPr>
            <a:spLocks/>
          </p:cNvSpPr>
          <p:nvPr/>
        </p:nvSpPr>
        <p:spPr>
          <a:xfrm>
            <a:off x="3528060" y="2512695"/>
            <a:ext cx="1425575" cy="1323340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3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0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4" name="文本框 43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</a:t>
            </a:r>
            <a:r>
              <a:rPr lang="ko-KR" altLang="ko-KO" sz="33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WOT</a:t>
            </a:r>
            <a:endParaRPr lang="ko-KR" altLang="en-US" sz="3300" b="1">
              <a:latin typeface="NanumGothic" charset="0"/>
              <a:ea typeface="NanumGothic" charset="0"/>
            </a:endParaRPr>
          </a:p>
        </p:txBody>
      </p:sp>
      <p:cxnSp>
        <p:nvCxnSpPr>
          <p:cNvPr id="45" name="直接连接符 44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277"/>
          <p:cNvGrpSpPr>
            <a:grpSpLocks/>
          </p:cNvGrpSpPr>
          <p:nvPr/>
        </p:nvGrpSpPr>
        <p:grpSpPr>
          <a:xfrm>
            <a:off x="1280795" y="2180590"/>
            <a:ext cx="2077085" cy="3614420"/>
            <a:chOff x="1280795" y="2180590"/>
            <a:chExt cx="2077085" cy="3614420"/>
          </a:xfrm>
        </p:grpSpPr>
        <p:sp>
          <p:nvSpPr>
            <p:cNvPr id="48" name="도형 2273"/>
            <p:cNvSpPr>
              <a:spLocks/>
            </p:cNvSpPr>
            <p:nvPr/>
          </p:nvSpPr>
          <p:spPr>
            <a:xfrm rot="0">
              <a:off x="1755140" y="2180590"/>
              <a:ext cx="967105" cy="967105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1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S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49" name="그룹 2276"/>
            <p:cNvGrpSpPr>
              <a:grpSpLocks/>
            </p:cNvGrpSpPr>
            <p:nvPr/>
          </p:nvGrpSpPr>
          <p:grpSpPr>
            <a:xfrm>
              <a:off x="1280795" y="3329305"/>
              <a:ext cx="2077085" cy="2465705"/>
              <a:chOff x="1280795" y="3329305"/>
              <a:chExt cx="2077085" cy="2465705"/>
            </a:xfrm>
          </p:grpSpPr>
          <p:sp>
            <p:nvSpPr>
              <p:cNvPr id="50" name="텍스트 상자 2274"/>
              <p:cNvSpPr txBox="1">
                <a:spLocks/>
              </p:cNvSpPr>
              <p:nvPr/>
            </p:nvSpPr>
            <p:spPr>
              <a:xfrm rot="0">
                <a:off x="1280795" y="4119245"/>
                <a:ext cx="2077720" cy="1676400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77500" lnSpcReduction="20000"/>
              </a:bodyPr>
              <a:lstStyle/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선택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고민 없이 빠르게 음식을 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선택할 수 있는 기능을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4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가지 카테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고리를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포함하여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취향에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맞는 음식을 찾을 수 있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음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무작위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추천 기능으로 새로운 음식을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시도할 기회를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8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51" name="도형 2275"/>
              <p:cNvSpPr>
                <a:spLocks/>
              </p:cNvSpPr>
              <p:nvPr/>
            </p:nvSpPr>
            <p:spPr>
              <a:xfrm rot="0">
                <a:off x="1320800" y="3329305"/>
                <a:ext cx="1836420" cy="296545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/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강점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(Strengths)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57" name="그룹 2287"/>
          <p:cNvGrpSpPr>
            <a:grpSpLocks/>
          </p:cNvGrpSpPr>
          <p:nvPr/>
        </p:nvGrpSpPr>
        <p:grpSpPr>
          <a:xfrm>
            <a:off x="6456045" y="2180590"/>
            <a:ext cx="1835785" cy="3408045"/>
            <a:chOff x="6456045" y="2180590"/>
            <a:chExt cx="1835785" cy="3408045"/>
          </a:xfrm>
        </p:grpSpPr>
        <p:sp>
          <p:nvSpPr>
            <p:cNvPr id="58" name="도형 2283"/>
            <p:cNvSpPr>
              <a:spLocks/>
            </p:cNvSpPr>
            <p:nvPr/>
          </p:nvSpPr>
          <p:spPr>
            <a:xfrm rot="0">
              <a:off x="6882765" y="2180590"/>
              <a:ext cx="967105" cy="967105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3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O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59" name="그룹 2286"/>
            <p:cNvGrpSpPr>
              <a:grpSpLocks/>
            </p:cNvGrpSpPr>
            <p:nvPr/>
          </p:nvGrpSpPr>
          <p:grpSpPr>
            <a:xfrm>
              <a:off x="6456045" y="3408680"/>
              <a:ext cx="1835785" cy="2179955"/>
              <a:chOff x="6456045" y="3408680"/>
              <a:chExt cx="1835785" cy="2179955"/>
            </a:xfrm>
          </p:grpSpPr>
          <p:sp>
            <p:nvSpPr>
              <p:cNvPr id="60" name="텍스트 상자 2284"/>
              <p:cNvSpPr txBox="1">
                <a:spLocks/>
              </p:cNvSpPr>
              <p:nvPr/>
            </p:nvSpPr>
            <p:spPr>
              <a:xfrm rot="0">
                <a:off x="6456045" y="4095115"/>
                <a:ext cx="1836420" cy="1494155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Autofit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추가적인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기능 추가하여 더 많은 정보를 얻고 활용할 수 있게 확장한다.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1" name="도형 2285"/>
              <p:cNvSpPr>
                <a:spLocks/>
              </p:cNvSpPr>
              <p:nvPr/>
            </p:nvSpPr>
            <p:spPr>
              <a:xfrm rot="0">
                <a:off x="6456045" y="3408680"/>
                <a:ext cx="1836420" cy="296545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기회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(Opportunities)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62" name="그룹 2292"/>
          <p:cNvGrpSpPr>
            <a:grpSpLocks/>
          </p:cNvGrpSpPr>
          <p:nvPr/>
        </p:nvGrpSpPr>
        <p:grpSpPr>
          <a:xfrm>
            <a:off x="9036050" y="2180590"/>
            <a:ext cx="1907540" cy="3852545"/>
            <a:chOff x="9036050" y="2180590"/>
            <a:chExt cx="1907540" cy="3852545"/>
          </a:xfrm>
        </p:grpSpPr>
        <p:sp>
          <p:nvSpPr>
            <p:cNvPr id="63" name="도형 2288"/>
            <p:cNvSpPr>
              <a:spLocks/>
            </p:cNvSpPr>
            <p:nvPr/>
          </p:nvSpPr>
          <p:spPr>
            <a:xfrm rot="0">
              <a:off x="9471025" y="2180590"/>
              <a:ext cx="967105" cy="967105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4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T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64" name="그룹 2291"/>
            <p:cNvGrpSpPr>
              <a:grpSpLocks/>
            </p:cNvGrpSpPr>
            <p:nvPr/>
          </p:nvGrpSpPr>
          <p:grpSpPr>
            <a:xfrm>
              <a:off x="9036050" y="3408680"/>
              <a:ext cx="1907540" cy="2624455"/>
              <a:chOff x="9036050" y="3408680"/>
              <a:chExt cx="1907540" cy="2624455"/>
            </a:xfrm>
          </p:grpSpPr>
          <p:sp>
            <p:nvSpPr>
              <p:cNvPr id="65" name="텍스트 상자 2289"/>
              <p:cNvSpPr txBox="1">
                <a:spLocks/>
              </p:cNvSpPr>
              <p:nvPr/>
            </p:nvSpPr>
            <p:spPr>
              <a:xfrm rot="0">
                <a:off x="9107805" y="4079240"/>
                <a:ext cx="1836420" cy="1954530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이미 중복된 앱이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있어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경쟁이 힘듬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  <a:defRPr sz="1800">
                    <a:solidFill>
                      <a:srgbClr val="000000"/>
                    </a:solidFill>
                  </a:defRPr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66" name="도형 2290"/>
              <p:cNvSpPr>
                <a:spLocks/>
              </p:cNvSpPr>
              <p:nvPr/>
            </p:nvSpPr>
            <p:spPr>
              <a:xfrm rot="0">
                <a:off x="9036050" y="3408680"/>
                <a:ext cx="1836420" cy="296545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위협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(Threats)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  <p:grpSp>
        <p:nvGrpSpPr>
          <p:cNvPr id="70" name="그룹 2313"/>
          <p:cNvGrpSpPr>
            <a:grpSpLocks/>
          </p:cNvGrpSpPr>
          <p:nvPr/>
        </p:nvGrpSpPr>
        <p:grpSpPr>
          <a:xfrm>
            <a:off x="3891915" y="2188845"/>
            <a:ext cx="1835785" cy="3994785"/>
            <a:chOff x="3891915" y="2188845"/>
            <a:chExt cx="1835785" cy="3994785"/>
          </a:xfrm>
        </p:grpSpPr>
        <p:sp>
          <p:nvSpPr>
            <p:cNvPr id="71" name="도형 2309"/>
            <p:cNvSpPr>
              <a:spLocks/>
            </p:cNvSpPr>
            <p:nvPr/>
          </p:nvSpPr>
          <p:spPr>
            <a:xfrm rot="0">
              <a:off x="4326890" y="2188845"/>
              <a:ext cx="967105" cy="967105"/>
            </a:xfrm>
            <a:prstGeom prst="star7">
              <a:avLst>
                <a:gd name="adj" fmla="val 40882"/>
                <a:gd name="hf" fmla="val 102572"/>
                <a:gd name="vf" fmla="val 105210"/>
              </a:avLst>
            </a:prstGeom>
            <a:solidFill>
              <a:schemeClr val="accent2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>
              <a:lvl1pPr marL="0" indent="0" rtl="0" algn="l" defTabSz="914400" eaLnBrk="1" latinLnBrk="0" hangingPunct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 rtl="0" algn="l" defTabSz="914400" eaLnBrk="1" latinLnBrk="0" hangingPunct="1" lvl="1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 rtl="0" algn="l" defTabSz="914400" eaLnBrk="1" latinLnBrk="0" hangingPunct="1" lvl="2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 rtl="0" algn="l" defTabSz="914400" eaLnBrk="1" latinLnBrk="0" hangingPunct="1" lvl="3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 rtl="0" algn="l" defTabSz="914400" eaLnBrk="1" latinLnBrk="0" hangingPunct="1" lvl="4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 rtl="0" algn="l" defTabSz="914400" eaLnBrk="1" latinLnBrk="0" hangingPunct="1" lvl="5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 rtl="0" algn="l" defTabSz="914400" eaLnBrk="1" latinLnBrk="0" hangingPunct="1" lvl="6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 rtl="0" algn="l" defTabSz="914400" eaLnBrk="1" latinLnBrk="0" hangingPunct="1" lvl="7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 rtl="0" algn="l" defTabSz="914400" eaLnBrk="1" latinLnBrk="0" hangingPunct="1" lvl="8">
                <a:buFontTx/>
                <a:buNone/>
                <a:defRPr lang="en-GB" altLang="en-US" sz="18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Tx/>
                <a:buNone/>
              </a:pPr>
              <a:r>
                <a:rPr lang="ko-KR" sz="4400">
                  <a:solidFill>
                    <a:schemeClr val="bg1"/>
                  </a:solidFill>
                  <a:latin typeface="Elsie" charset="0"/>
                  <a:ea typeface="Elsie" charset="0"/>
                </a:rPr>
                <a:t>W</a:t>
              </a:r>
              <a:endParaRPr lang="ko-KR" altLang="en-US" sz="4400">
                <a:solidFill>
                  <a:schemeClr val="bg1"/>
                </a:solidFill>
                <a:latin typeface="Elsie" charset="0"/>
                <a:ea typeface="Elsie" charset="0"/>
              </a:endParaRPr>
            </a:p>
          </p:txBody>
        </p:sp>
        <p:grpSp>
          <p:nvGrpSpPr>
            <p:cNvPr id="72" name="그룹 2312"/>
            <p:cNvGrpSpPr>
              <a:grpSpLocks/>
            </p:cNvGrpSpPr>
            <p:nvPr/>
          </p:nvGrpSpPr>
          <p:grpSpPr>
            <a:xfrm>
              <a:off x="3891915" y="3484245"/>
              <a:ext cx="1835785" cy="2699385"/>
              <a:chOff x="3891915" y="3484245"/>
              <a:chExt cx="1835785" cy="2699385"/>
            </a:xfrm>
          </p:grpSpPr>
          <p:sp>
            <p:nvSpPr>
              <p:cNvPr id="73" name="텍스트 상자 2310"/>
              <p:cNvSpPr txBox="1">
                <a:spLocks/>
              </p:cNvSpPr>
              <p:nvPr/>
            </p:nvSpPr>
            <p:spPr>
              <a:xfrm rot="0">
                <a:off x="3891915" y="4150995"/>
                <a:ext cx="1836420" cy="2033270"/>
              </a:xfrm>
              <a:prstGeom prst="rect"/>
              <a:noFill/>
            </p:spPr>
            <p:txBody>
              <a:bodyPr wrap="square" lIns="0" tIns="0" rIns="0" bIns="0" numCol="1" vert="horz" anchor="t" anchorCtr="1">
                <a:normAutofit fontScale="100000" lnSpcReduction="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한정된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기능: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단순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음식을 무작위로 추천하는 기능만 제공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정보 부족: 음식에 대한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l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자세한 정보나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사용자 </a:t>
                </a:r>
                <a:r>
                  <a:rPr lang="ko-KR" altLang="ko-KO" sz="14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리뷰 등 추가정보 부족</a:t>
                </a:r>
                <a:endParaRPr lang="ko-KR" altLang="en-US" sz="14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  <p:sp>
            <p:nvSpPr>
              <p:cNvPr id="74" name="도형 2311"/>
              <p:cNvSpPr>
                <a:spLocks/>
              </p:cNvSpPr>
              <p:nvPr/>
            </p:nvSpPr>
            <p:spPr>
              <a:xfrm rot="0">
                <a:off x="3891915" y="3484245"/>
                <a:ext cx="1836420" cy="285115"/>
              </a:xfrm>
              <a:prstGeom prst="rect"/>
            </p:spPr>
            <p:txBody>
              <a:bodyPr wrap="none" lIns="0" tIns="0" rIns="0" bIns="0" numCol="1" vert="horz" anchor="ctr" anchorCtr="1">
                <a:normAutofit fontScale="25000" lnSpcReduction="20000"/>
              </a:bodyPr>
              <a:lstStyle>
                <a:lvl1pPr marL="0" indent="0" rtl="0" algn="l" defTabSz="914400" eaLnBrk="1" latinLnBrk="0" hangingPunct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rtl="0" algn="l" defTabSz="914400" eaLnBrk="1" latinLnBrk="0" hangingPunct="1" lvl="1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rtl="0" algn="l" defTabSz="914400" eaLnBrk="1" latinLnBrk="0" hangingPunct="1" lvl="2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rtl="0" algn="l" defTabSz="914400" eaLnBrk="1" latinLnBrk="0" hangingPunct="1" lvl="3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rtl="0" algn="l" defTabSz="914400" eaLnBrk="1" latinLnBrk="0" hangingPunct="1" lvl="4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rtl="0" algn="l" defTabSz="914400" eaLnBrk="1" latinLnBrk="0" hangingPunct="1" lvl="5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rtl="0" algn="l" defTabSz="914400" eaLnBrk="1" latinLnBrk="0" hangingPunct="1" lvl="6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rtl="0" algn="l" defTabSz="914400" eaLnBrk="1" latinLnBrk="0" hangingPunct="1" lvl="7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rtl="0" algn="l" defTabSz="914400" eaLnBrk="1" latinLnBrk="0" hangingPunct="1" lvl="8">
                  <a:buFontTx/>
                  <a:buNone/>
                  <a:defRPr lang="en-GB" altLang="en-US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약점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>
                  <a:buFontTx/>
                  <a:buNone/>
                </a:pPr>
                <a:r>
                  <a:rPr lang="ko-KR" altLang="ko-KO" sz="8000" b="1">
                    <a:solidFill>
                      <a:schemeClr val="bg1">
                        <a:lumMod val="50000"/>
                      </a:schemeClr>
                    </a:solidFill>
                    <a:latin typeface="NanumGothic" charset="0"/>
                    <a:ea typeface="NanumGothic" charset="0"/>
                  </a:rPr>
                  <a:t>(Weaknesses)</a:t>
                </a:r>
                <a:endParaRPr lang="ko-KR" altLang="en-US" sz="80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  <a:p>
                <a:pPr marL="0" indent="0" algn="ctr" defTabSz="1219200">
                  <a:spcBef>
                    <a:spcPct val="0"/>
                  </a:spcBef>
                  <a:buFontTx/>
                  <a:buNone/>
                  <a:defRPr/>
                </a:pPr>
                <a:endParaRPr lang="ko-KR" altLang="en-US" sz="1600" b="1">
                  <a:solidFill>
                    <a:schemeClr val="bg1">
                      <a:lumMod val="50000"/>
                    </a:schemeClr>
                  </a:solidFill>
                  <a:latin typeface="NanumGothic" charset="0"/>
                  <a:ea typeface="NanumGothic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0"/>
                            </p:stCondLst>
                            <p:childTnLst>
                              <p:par>
                                <p:cTn id="17" presetID="42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60"/>
                            </p:stCondLst>
                            <p:childTnLst>
                              <p:par>
                                <p:cTn id="23" presetID="42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7" grpId="1" animBg="1"/>
      <p:bldP spid="62" grpId="2" animBg="1"/>
      <p:bldP spid="70" grpId="3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추가,</a:t>
            </a:r>
            <a:r>
              <a:rPr lang="ko-KR" altLang="en-US"/>
              <a:t>수정 사항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870" cy="435292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추가:</a:t>
            </a:r>
            <a:r>
              <a:rPr lang="ko-KR" altLang="en-US"/>
              <a:t> </a:t>
            </a:r>
            <a:r>
              <a:rPr lang="ko-KR" altLang="en-US"/>
              <a:t>회원가입,</a:t>
            </a:r>
            <a:r>
              <a:rPr lang="ko-KR" altLang="en-US"/>
              <a:t>로그인</a:t>
            </a:r>
            <a:r>
              <a:rPr lang="ko-KR" altLang="en-US"/>
              <a:t>기능,</a:t>
            </a:r>
            <a:r>
              <a:rPr lang="ko-KR" altLang="en-US"/>
              <a:t> 게시판 </a:t>
            </a:r>
            <a:r>
              <a:rPr lang="ko-KR" altLang="en-US"/>
              <a:t>기능 </a:t>
            </a:r>
            <a:r>
              <a:rPr lang="ko-KR" altLang="en-US"/>
              <a:t>추가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수정: </a:t>
            </a:r>
            <a:r>
              <a:rPr lang="ko-KR" altLang="en-US"/>
              <a:t>각 카테고리에 </a:t>
            </a:r>
            <a:r>
              <a:rPr lang="ko-KR" altLang="en-US"/>
              <a:t>맞게 올바르게 나오도록 필터링 </a:t>
            </a:r>
            <a:endParaRPr lang="ko-KR" altLang="en-US"/>
          </a:p>
          <a:p>
            <a:pPr marL="228600" indent="-228600">
              <a:buFont typeface="Arial"/>
              <a:buChar char="•"/>
            </a:pPr>
            <a:r>
              <a:rPr lang="ko-KR" altLang="en-US"/>
              <a:t>기존 </a:t>
            </a:r>
            <a:r>
              <a:rPr lang="ko-KR" altLang="en-US"/>
              <a:t>버튼 -&gt; 이미지 버튼으로 변경</a:t>
            </a:r>
            <a:r>
              <a:rPr lang="ko-KR" altLang="en-US"/>
              <a:t>(</a:t>
            </a:r>
            <a:r>
              <a:rPr lang="ko-KR" altLang="en-US"/>
              <a:t>아이콘)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본인 </a:t>
            </a:r>
            <a:r>
              <a:rPr lang="ko-KR" altLang="en-US"/>
              <a:t>평가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870" cy="435292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Arial"/>
              <a:buChar char="•"/>
            </a:pPr>
            <a:r>
              <a:rPr lang="ko-KR" altLang="en-US"/>
              <a:t>1</a:t>
            </a:r>
            <a:r>
              <a:rPr lang="ko-KR" altLang="en-US"/>
              <a:t>0점만점에 7점입니다.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 sz="4400">
                <a:latin typeface="Calibri" charset="0"/>
                <a:ea typeface="맑은 고딕" charset="0"/>
                <a:cs typeface="+mn-cs"/>
              </a:rPr>
              <a:t>reference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870" cy="435292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>
              <a:buFont typeface="맑은 고딕"/>
              <a:buChar char="•"/>
            </a:pPr>
            <a:r>
              <a:rPr lang="ko-KR" altLang="en-US" sz="2800">
                <a:latin typeface="Calibri" charset="0"/>
                <a:ea typeface="맑은 고딕" charset="0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xmlns="" val="hlink"/>
                    </a:ext>
                  </a:extLst>
                </a:hlinkClick>
              </a:rPr>
              <a:t>https://www.themealdb.com/api.php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(A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PI)</a:t>
            </a:r>
            <a:endParaRPr lang="ko-KR" altLang="en-US" sz="28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 typeface="맑은 고딕"/>
              <a:buChar char="•"/>
            </a:pP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C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hatGPT</a:t>
            </a:r>
            <a:endParaRPr lang="ko-KR" altLang="en-US" sz="28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 typeface="맑은 고딕"/>
              <a:buChar char="•"/>
            </a:pP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https://github.com/JieunSh/Free-Food</a:t>
            </a:r>
            <a:endParaRPr lang="ko-KR" altLang="en-US" sz="2800">
              <a:latin typeface="Calibri" charset="0"/>
              <a:ea typeface="맑은 고딕" charset="0"/>
              <a:cs typeface="+mn-cs"/>
            </a:endParaRPr>
          </a:p>
          <a:p>
            <a:pPr marL="228600" indent="-228600">
              <a:buFont typeface="맑은 고딕"/>
              <a:buChar char="•"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4" name="矩形 23"/>
          <p:cNvSpPr>
            <a:spLocks/>
          </p:cNvSpPr>
          <p:nvPr/>
        </p:nvSpPr>
        <p:spPr>
          <a:xfrm rot="0">
            <a:off x="1155700" y="965200"/>
            <a:ext cx="9678035" cy="5055235"/>
          </a:xfrm>
          <a:prstGeom prst="rect"/>
          <a:noFill/>
          <a:ln w="57150" cap="flat" cmpd="sng">
            <a:solidFill>
              <a:srgbClr val="2F6F89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/>
          </a:p>
        </p:txBody>
      </p:sp>
      <p:sp>
        <p:nvSpPr>
          <p:cNvPr id="39" name="矩形 38"/>
          <p:cNvSpPr>
            <a:spLocks/>
          </p:cNvSpPr>
          <p:nvPr/>
        </p:nvSpPr>
        <p:spPr>
          <a:xfrm rot="0">
            <a:off x="4419600" y="58420"/>
            <a:ext cx="2774950" cy="812800"/>
          </a:xfrm>
          <a:prstGeom prst="rect"/>
          <a:effectLst>
            <a:reflection algn="bl" blurRad="6350" dir="5400000" stA="50000" endA="300" endPos="55000" sx="100000" sy="-100000" rotWithShape="0"/>
          </a:effectLst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0" indent="0" algn="dist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4730">
              <a:solidFill>
                <a:srgbClr val="000000">
                  <a:lumMod val="95000"/>
                  <a:lumOff val="5000"/>
                </a:srgbClr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0" name="텍스트 상자 2316"/>
          <p:cNvSpPr txBox="1">
            <a:spLocks/>
          </p:cNvSpPr>
          <p:nvPr/>
        </p:nvSpPr>
        <p:spPr>
          <a:xfrm rot="0">
            <a:off x="2992120" y="2548255"/>
            <a:ext cx="5890260" cy="1016000"/>
          </a:xfrm>
          <a:prstGeom prst="rect"/>
          <a:noFill/>
          <a:ln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끝</a:t>
            </a:r>
            <a:endParaRPr lang="ko-KR" altLang="en-US" sz="60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 0"/>
          <p:cNvSpPr txBox="1">
            <a:spLocks/>
          </p:cNvSpPr>
          <p:nvPr/>
        </p:nvSpPr>
        <p:spPr>
          <a:xfrm rot="0">
            <a:off x="4206875" y="582295"/>
            <a:ext cx="3627755" cy="600710"/>
          </a:xfrm>
          <a:prstGeom prst="rect"/>
          <a:noFill/>
        </p:spPr>
        <p:txBody>
          <a:bodyPr wrap="none" lIns="91440" tIns="45720" rIns="91440" bIns="45720" numCol="1" vert="horz" anchor="t">
            <a:normAutofit fontScale="100000" lnSpcReduction="0"/>
          </a:bodyPr>
          <a:lstStyle/>
          <a:p>
            <a:pPr marL="0" indent="0" algn="ctr">
              <a:buFontTx/>
              <a:buNone/>
            </a:pPr>
            <a:r>
              <a:rPr lang="ko-KR" altLang="ko-KO" sz="33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목차</a:t>
            </a:r>
            <a:endParaRPr lang="ko-KR" altLang="en-US" sz="33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cxnSp>
        <p:nvCxnSpPr>
          <p:cNvPr id="45" name="Rect 0"/>
          <p:cNvCxnSpPr/>
          <p:nvPr/>
        </p:nvCxnSpPr>
        <p:spPr>
          <a:xfrm rot="0">
            <a:off x="3409950" y="1256030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Rect 0"/>
          <p:cNvCxnSpPr/>
          <p:nvPr/>
        </p:nvCxnSpPr>
        <p:spPr>
          <a:xfrm rot="0">
            <a:off x="4611370" y="1354455"/>
            <a:ext cx="3582035" cy="635"/>
          </a:xfrm>
          <a:prstGeom prst="line"/>
          <a:ln w="19050" cap="flat" cmpd="sng">
            <a:solidFill>
              <a:schemeClr val="accent2">
                <a:lumMod val="60000"/>
                <a:lumOff val="40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2333"/>
          <p:cNvGrpSpPr>
            <a:grpSpLocks/>
          </p:cNvGrpSpPr>
          <p:nvPr/>
        </p:nvGrpSpPr>
        <p:grpSpPr>
          <a:xfrm>
            <a:off x="0" y="1556385"/>
            <a:ext cx="7188200" cy="1713865"/>
            <a:chOff x="0" y="1556385"/>
            <a:chExt cx="7188200" cy="1713865"/>
          </a:xfrm>
        </p:grpSpPr>
        <p:sp>
          <p:nvSpPr>
            <p:cNvPr id="48" name="도형 2318"/>
            <p:cNvSpPr>
              <a:spLocks/>
            </p:cNvSpPr>
            <p:nvPr/>
          </p:nvSpPr>
          <p:spPr bwMode="auto">
            <a:xfrm rot="0">
              <a:off x="0" y="1792605"/>
              <a:ext cx="5883910" cy="1182370"/>
            </a:xfrm>
            <a:custGeom>
              <a:gdLst>
                <a:gd fmla="*/ 3139 w 3141" name="TX0"/>
                <a:gd fmla="*/ 301 h 746" name="TY0"/>
                <a:gd fmla="*/ 3135 w 3141" name="TX1"/>
                <a:gd fmla="*/ 297 h 746" name="TY1"/>
                <a:gd fmla="*/ 2925 w 3141" name="TX2"/>
                <a:gd fmla="*/ 368 h 746" name="TY2"/>
                <a:gd fmla="*/ 2663 w 3141" name="TX3"/>
                <a:gd fmla="*/ 0 h 746" name="TY3"/>
                <a:gd fmla="*/ 0 w 3141" name="TX4"/>
                <a:gd fmla="*/ 0 h 746" name="TY4"/>
                <a:gd fmla="*/ 0 w 3141" name="TX5"/>
                <a:gd fmla="*/ 744 h 746" name="TY5"/>
                <a:gd fmla="*/ 2663 w 3141" name="TX6"/>
                <a:gd fmla="*/ 744 h 746" name="TY6"/>
                <a:gd fmla="*/ 2925 w 3141" name="TX7"/>
                <a:gd fmla="*/ 376 h 746" name="TY7"/>
                <a:gd fmla="*/ 3135 w 3141" name="TX8"/>
                <a:gd fmla="*/ 447 h 746" name="TY8"/>
                <a:gd fmla="*/ 3139 w 3141" name="TX9"/>
                <a:gd fmla="*/ 443 h 746" name="TY9"/>
                <a:gd fmla="*/ 2929 w 3141" name="TX10"/>
                <a:gd fmla="*/ 372 h 746" name="TY10"/>
                <a:gd fmla="*/ 3139 w 3141" name="TX11"/>
                <a:gd fmla="*/ 301 h 74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141" h="746">
                  <a:moveTo>
                    <a:pt x="3139" y="301"/>
                  </a:moveTo>
                  <a:lnTo>
                    <a:pt x="3135" y="297"/>
                  </a:lnTo>
                  <a:lnTo>
                    <a:pt x="2925" y="368"/>
                  </a:lnTo>
                  <a:lnTo>
                    <a:pt x="26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2663" y="744"/>
                  </a:lnTo>
                  <a:lnTo>
                    <a:pt x="2925" y="376"/>
                  </a:lnTo>
                  <a:lnTo>
                    <a:pt x="3135" y="447"/>
                  </a:lnTo>
                  <a:lnTo>
                    <a:pt x="3139" y="443"/>
                  </a:lnTo>
                  <a:lnTo>
                    <a:pt x="2929" y="372"/>
                  </a:lnTo>
                  <a:lnTo>
                    <a:pt x="3139" y="3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49" name="그룹 2322"/>
            <p:cNvGrpSpPr>
              <a:grpSpLocks/>
            </p:cNvGrpSpPr>
            <p:nvPr/>
          </p:nvGrpSpPr>
          <p:grpSpPr>
            <a:xfrm>
              <a:off x="5805170" y="1556385"/>
              <a:ext cx="1383030" cy="1713865"/>
              <a:chOff x="5805170" y="1556385"/>
              <a:chExt cx="1383030" cy="1713865"/>
            </a:xfrm>
            <a:solidFill>
              <a:schemeClr val="accent4"/>
            </a:solidFill>
          </p:grpSpPr>
          <p:sp>
            <p:nvSpPr>
              <p:cNvPr id="50" name="도형 2319"/>
              <p:cNvSpPr>
                <a:spLocks/>
              </p:cNvSpPr>
              <p:nvPr/>
            </p:nvSpPr>
            <p:spPr bwMode="auto">
              <a:xfrm rot="0">
                <a:off x="5805170" y="2411730"/>
                <a:ext cx="2540" cy="3175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1" name="도형 2320"/>
              <p:cNvSpPr>
                <a:spLocks/>
              </p:cNvSpPr>
              <p:nvPr/>
            </p:nvSpPr>
            <p:spPr bwMode="auto">
              <a:xfrm rot="0">
                <a:off x="5841365" y="1556385"/>
                <a:ext cx="1347470" cy="1714500"/>
              </a:xfrm>
              <a:custGeom>
                <a:gdLst>
                  <a:gd fmla="*/ 598 w 600" name="TX0"/>
                  <a:gd fmla="*/ 377 h 762" name="TY0"/>
                  <a:gd fmla="*/ 594 w 600" name="TX1"/>
                  <a:gd fmla="*/ 374 h 762" name="TY1"/>
                  <a:gd fmla="*/ 593 w 600" name="TX2"/>
                  <a:gd fmla="*/ 374 h 762" name="TY2"/>
                  <a:gd fmla="*/ 588 w 600" name="TX3"/>
                  <a:gd fmla="*/ 371 h 762" name="TY3"/>
                  <a:gd fmla="*/ 585 w 600" name="TX4"/>
                  <a:gd fmla="*/ 372 h 762" name="TY4"/>
                  <a:gd fmla="*/ 582 w 600" name="TX5"/>
                  <a:gd fmla="*/ 369 h 762" name="TY5"/>
                  <a:gd fmla="*/ 592 w 600" name="TX6"/>
                  <a:gd fmla="*/ 320 h 762" name="TY6"/>
                  <a:gd fmla="*/ 569 w 600" name="TX7"/>
                  <a:gd fmla="*/ 308 h 762" name="TY7"/>
                  <a:gd fmla="*/ 566 w 600" name="TX8"/>
                  <a:gd fmla="*/ 360 h 762" name="TY8"/>
                  <a:gd fmla="*/ 561 w 600" name="TX9"/>
                  <a:gd fmla="*/ 361 h 762" name="TY9"/>
                  <a:gd fmla="*/ 547 w 600" name="TX10"/>
                  <a:gd fmla="*/ 331 h 762" name="TY10"/>
                  <a:gd fmla="*/ 446 w 600" name="TX11"/>
                  <a:gd fmla="*/ 332 h 762" name="TY11"/>
                  <a:gd fmla="*/ 445 w 600" name="TX12"/>
                  <a:gd fmla="*/ 325 h 762" name="TY12"/>
                  <a:gd fmla="*/ 455 w 600" name="TX13"/>
                  <a:gd fmla="*/ 316 h 762" name="TY13"/>
                  <a:gd fmla="*/ 470 w 600" name="TX14"/>
                  <a:gd fmla="*/ 316 h 762" name="TY14"/>
                  <a:gd fmla="*/ 492 w 600" name="TX15"/>
                  <a:gd fmla="*/ 304 h 762" name="TY15"/>
                  <a:gd fmla="*/ 467 w 600" name="TX16"/>
                  <a:gd fmla="*/ 296 h 762" name="TY16"/>
                  <a:gd fmla="*/ 444 w 600" name="TX17"/>
                  <a:gd fmla="*/ 298 h 762" name="TY17"/>
                  <a:gd fmla="*/ 428 w 600" name="TX18"/>
                  <a:gd fmla="*/ 8 h 762" name="TY18"/>
                  <a:gd fmla="*/ 347 w 600" name="TX19"/>
                  <a:gd fmla="*/ 4 h 762" name="TY19"/>
                  <a:gd fmla="*/ 332 w 600" name="TX20"/>
                  <a:gd fmla="*/ 47 h 762" name="TY20"/>
                  <a:gd fmla="*/ 342 w 600" name="TX21"/>
                  <a:gd fmla="*/ 47 h 762" name="TY21"/>
                  <a:gd fmla="*/ 337 w 600" name="TX22"/>
                  <a:gd fmla="*/ 96 h 762" name="TY22"/>
                  <a:gd fmla="*/ 324 w 600" name="TX23"/>
                  <a:gd fmla="*/ 105 h 762" name="TY23"/>
                  <a:gd fmla="*/ 287 w 600" name="TX24"/>
                  <a:gd fmla="*/ 341 h 762" name="TY24"/>
                  <a:gd fmla="*/ 213 w 600" name="TX25"/>
                  <a:gd fmla="*/ 351 h 762" name="TY25"/>
                  <a:gd fmla="*/ 85 w 600" name="TX26"/>
                  <a:gd fmla="*/ 368 h 762" name="TY26"/>
                  <a:gd fmla="*/ 64 w 600" name="TX27"/>
                  <a:gd fmla="*/ 241 h 762" name="TY27"/>
                  <a:gd fmla="*/ 9 w 600" name="TX28"/>
                  <a:gd fmla="*/ 241 h 762" name="TY28"/>
                  <a:gd fmla="*/ 0 w 600" name="TX29"/>
                  <a:gd fmla="*/ 376 h 762" name="TY29"/>
                  <a:gd fmla="*/ 4 w 600" name="TX30"/>
                  <a:gd fmla="*/ 377 h 762" name="TY30"/>
                  <a:gd fmla="*/ 4 w 600" name="TX31"/>
                  <a:gd fmla="*/ 382 h 762" name="TY31"/>
                  <a:gd fmla="*/ 0 w 600" name="TX32"/>
                  <a:gd fmla="*/ 384 h 762" name="TY32"/>
                  <a:gd fmla="*/ 9 w 600" name="TX33"/>
                  <a:gd fmla="*/ 518 h 762" name="TY33"/>
                  <a:gd fmla="*/ 64 w 600" name="TX34"/>
                  <a:gd fmla="*/ 518 h 762" name="TY34"/>
                  <a:gd fmla="*/ 85 w 600" name="TX35"/>
                  <a:gd fmla="*/ 391 h 762" name="TY35"/>
                  <a:gd fmla="*/ 213 w 600" name="TX36"/>
                  <a:gd fmla="*/ 408 h 762" name="TY36"/>
                  <a:gd fmla="*/ 287 w 600" name="TX37"/>
                  <a:gd fmla="*/ 418 h 762" name="TY37"/>
                  <a:gd fmla="*/ 324 w 600" name="TX38"/>
                  <a:gd fmla="*/ 654 h 762" name="TY38"/>
                  <a:gd fmla="*/ 337 w 600" name="TX39"/>
                  <a:gd fmla="*/ 663 h 762" name="TY39"/>
                  <a:gd fmla="*/ 342 w 600" name="TX40"/>
                  <a:gd fmla="*/ 712 h 762" name="TY40"/>
                  <a:gd fmla="*/ 332 w 600" name="TX41"/>
                  <a:gd fmla="*/ 712 h 762" name="TY41"/>
                  <a:gd fmla="*/ 347 w 600" name="TX42"/>
                  <a:gd fmla="*/ 755 h 762" name="TY42"/>
                  <a:gd fmla="*/ 428 w 600" name="TX43"/>
                  <a:gd fmla="*/ 752 h 762" name="TY43"/>
                  <a:gd fmla="*/ 444 w 600" name="TX44"/>
                  <a:gd fmla="*/ 461 h 762" name="TY44"/>
                  <a:gd fmla="*/ 467 w 600" name="TX45"/>
                  <a:gd fmla="*/ 463 h 762" name="TY45"/>
                  <a:gd fmla="*/ 492 w 600" name="TX46"/>
                  <a:gd fmla="*/ 455 h 762" name="TY46"/>
                  <a:gd fmla="*/ 470 w 600" name="TX47"/>
                  <a:gd fmla="*/ 443 h 762" name="TY47"/>
                  <a:gd fmla="*/ 455 w 600" name="TX48"/>
                  <a:gd fmla="*/ 443 h 762" name="TY48"/>
                  <a:gd fmla="*/ 445 w 600" name="TX49"/>
                  <a:gd fmla="*/ 434 h 762" name="TY49"/>
                  <a:gd fmla="*/ 446 w 600" name="TX50"/>
                  <a:gd fmla="*/ 427 h 762" name="TY50"/>
                  <a:gd fmla="*/ 547 w 600" name="TX51"/>
                  <a:gd fmla="*/ 429 h 762" name="TY51"/>
                  <a:gd fmla="*/ 561 w 600" name="TX52"/>
                  <a:gd fmla="*/ 398 h 762" name="TY52"/>
                  <a:gd fmla="*/ 566 w 600" name="TX53"/>
                  <a:gd fmla="*/ 400 h 762" name="TY53"/>
                  <a:gd fmla="*/ 569 w 600" name="TX54"/>
                  <a:gd fmla="*/ 452 h 762" name="TY54"/>
                  <a:gd fmla="*/ 592 w 600" name="TX55"/>
                  <a:gd fmla="*/ 439 h 762" name="TY55"/>
                  <a:gd fmla="*/ 582 w 600" name="TX56"/>
                  <a:gd fmla="*/ 390 h 762" name="TY56"/>
                  <a:gd fmla="*/ 585 w 600" name="TX57"/>
                  <a:gd fmla="*/ 387 h 762" name="TY57"/>
                  <a:gd fmla="*/ 588 w 600" name="TX58"/>
                  <a:gd fmla="*/ 388 h 762" name="TY58"/>
                  <a:gd fmla="*/ 593 w 600" name="TX59"/>
                  <a:gd fmla="*/ 385 h 762" name="TY59"/>
                  <a:gd fmla="*/ 594 w 600" name="TX60"/>
                  <a:gd fmla="*/ 385 h 762" name="TY60"/>
                  <a:gd fmla="*/ 598 w 600" name="TX61"/>
                  <a:gd fmla="*/ 382 h 762" name="TY61"/>
                  <a:gd fmla="*/ 598 w 600" name="TX62"/>
                  <a:gd fmla="*/ 377 h 762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0" h="762">
                    <a:moveTo>
                      <a:pt x="598" y="377"/>
                    </a:moveTo>
                    <a:cubicBezTo>
                      <a:pt x="598" y="375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4"/>
                    </a:cubicBezTo>
                    <a:cubicBezTo>
                      <a:pt x="592" y="372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2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29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0"/>
                      <a:pt x="561" y="361"/>
                    </a:cubicBezTo>
                    <a:cubicBezTo>
                      <a:pt x="562" y="347"/>
                      <a:pt x="559" y="330"/>
                      <a:pt x="547" y="331"/>
                    </a:cubicBezTo>
                    <a:cubicBezTo>
                      <a:pt x="526" y="331"/>
                      <a:pt x="446" y="332"/>
                      <a:pt x="446" y="332"/>
                    </a:cubicBezTo>
                    <a:cubicBezTo>
                      <a:pt x="446" y="332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6"/>
                      <a:pt x="467" y="296"/>
                    </a:cubicBezTo>
                    <a:cubicBezTo>
                      <a:pt x="460" y="296"/>
                      <a:pt x="451" y="297"/>
                      <a:pt x="444" y="298"/>
                    </a:cubicBezTo>
                    <a:cubicBezTo>
                      <a:pt x="441" y="216"/>
                      <a:pt x="431" y="13"/>
                      <a:pt x="428" y="8"/>
                    </a:cubicBezTo>
                    <a:cubicBezTo>
                      <a:pt x="423" y="0"/>
                      <a:pt x="355" y="0"/>
                      <a:pt x="347" y="4"/>
                    </a:cubicBezTo>
                    <a:cubicBezTo>
                      <a:pt x="339" y="8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6"/>
                      <a:pt x="337" y="96"/>
                      <a:pt x="337" y="96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1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1"/>
                      <a:pt x="64" y="241"/>
                      <a:pt x="64" y="241"/>
                    </a:cubicBezTo>
                    <a:cubicBezTo>
                      <a:pt x="9" y="241"/>
                      <a:pt x="9" y="241"/>
                      <a:pt x="9" y="241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7"/>
                      <a:pt x="4" y="377"/>
                      <a:pt x="4" y="377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1"/>
                      <a:pt x="85" y="391"/>
                      <a:pt x="85" y="391"/>
                    </a:cubicBezTo>
                    <a:cubicBezTo>
                      <a:pt x="136" y="397"/>
                      <a:pt x="191" y="404"/>
                      <a:pt x="213" y="408"/>
                    </a:cubicBezTo>
                    <a:cubicBezTo>
                      <a:pt x="258" y="416"/>
                      <a:pt x="287" y="418"/>
                      <a:pt x="287" y="418"/>
                    </a:cubicBezTo>
                    <a:cubicBezTo>
                      <a:pt x="324" y="654"/>
                      <a:pt x="324" y="654"/>
                      <a:pt x="324" y="654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2"/>
                      <a:pt x="342" y="712"/>
                      <a:pt x="342" y="712"/>
                    </a:cubicBezTo>
                    <a:cubicBezTo>
                      <a:pt x="332" y="712"/>
                      <a:pt x="332" y="712"/>
                      <a:pt x="332" y="712"/>
                    </a:cubicBezTo>
                    <a:cubicBezTo>
                      <a:pt x="332" y="712"/>
                      <a:pt x="339" y="751"/>
                      <a:pt x="347" y="755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5"/>
                    </a:cubicBezTo>
                    <a:cubicBezTo>
                      <a:pt x="492" y="448"/>
                      <a:pt x="479" y="443"/>
                      <a:pt x="470" y="443"/>
                    </a:cubicBezTo>
                    <a:cubicBezTo>
                      <a:pt x="462" y="443"/>
                      <a:pt x="455" y="443"/>
                      <a:pt x="455" y="443"/>
                    </a:cubicBezTo>
                    <a:cubicBezTo>
                      <a:pt x="445" y="434"/>
                      <a:pt x="445" y="434"/>
                      <a:pt x="445" y="434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2"/>
                      <a:pt x="561" y="398"/>
                    </a:cubicBezTo>
                    <a:cubicBezTo>
                      <a:pt x="563" y="399"/>
                      <a:pt x="564" y="399"/>
                      <a:pt x="566" y="400"/>
                    </a:cubicBezTo>
                    <a:cubicBezTo>
                      <a:pt x="564" y="418"/>
                      <a:pt x="563" y="447"/>
                      <a:pt x="569" y="452"/>
                    </a:cubicBezTo>
                    <a:cubicBezTo>
                      <a:pt x="579" y="458"/>
                      <a:pt x="584" y="452"/>
                      <a:pt x="592" y="439"/>
                    </a:cubicBezTo>
                    <a:cubicBezTo>
                      <a:pt x="598" y="430"/>
                      <a:pt x="588" y="404"/>
                      <a:pt x="582" y="390"/>
                    </a:cubicBezTo>
                    <a:cubicBezTo>
                      <a:pt x="583" y="390"/>
                      <a:pt x="584" y="388"/>
                      <a:pt x="585" y="387"/>
                    </a:cubicBezTo>
                    <a:cubicBezTo>
                      <a:pt x="586" y="388"/>
                      <a:pt x="587" y="388"/>
                      <a:pt x="588" y="388"/>
                    </a:cubicBezTo>
                    <a:cubicBezTo>
                      <a:pt x="590" y="388"/>
                      <a:pt x="592" y="387"/>
                      <a:pt x="593" y="385"/>
                    </a:cubicBezTo>
                    <a:cubicBezTo>
                      <a:pt x="593" y="385"/>
                      <a:pt x="594" y="385"/>
                      <a:pt x="594" y="385"/>
                    </a:cubicBezTo>
                    <a:cubicBezTo>
                      <a:pt x="596" y="385"/>
                      <a:pt x="598" y="384"/>
                      <a:pt x="598" y="382"/>
                    </a:cubicBezTo>
                    <a:lnTo>
                      <a:pt x="598" y="377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2" name="도형 2321"/>
              <p:cNvSpPr>
                <a:spLocks/>
              </p:cNvSpPr>
              <p:nvPr/>
            </p:nvSpPr>
            <p:spPr bwMode="auto">
              <a:xfrm rot="0">
                <a:off x="6514465" y="2265680"/>
                <a:ext cx="291465" cy="292100"/>
              </a:xfrm>
              <a:prstGeom prst="ellipse"/>
              <a:gradFill rotWithShape="1">
                <a:gsLst>
                  <a:gs pos="0">
                    <a:schemeClr val="accent4">
                      <a:lumMod val="5000"/>
                      <a:lumOff val="95000"/>
                    </a:schemeClr>
                  </a:gs>
                  <a:gs pos="74000">
                    <a:schemeClr val="accent4">
                      <a:lumMod val="45000"/>
                      <a:lumOff val="55000"/>
                    </a:schemeClr>
                  </a:gs>
                  <a:gs pos="83000">
                    <a:schemeClr val="accent4">
                      <a:lumMod val="45000"/>
                      <a:lumOff val="55000"/>
                    </a:schemeClr>
                  </a:gs>
                  <a:gs pos="100000">
                    <a:schemeClr val="accent4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53" name="그룹 2329"/>
            <p:cNvGrpSpPr>
              <a:grpSpLocks/>
            </p:cNvGrpSpPr>
            <p:nvPr/>
          </p:nvGrpSpPr>
          <p:grpSpPr>
            <a:xfrm>
              <a:off x="681355" y="2071370"/>
              <a:ext cx="708660" cy="587375"/>
              <a:chOff x="681355" y="2071370"/>
              <a:chExt cx="708660" cy="587375"/>
            </a:xfrm>
            <a:solidFill>
              <a:schemeClr val="bg1"/>
            </a:solidFill>
          </p:grpSpPr>
          <p:sp>
            <p:nvSpPr>
              <p:cNvPr id="54" name="도형 2323"/>
              <p:cNvSpPr>
                <a:spLocks/>
              </p:cNvSpPr>
              <p:nvPr/>
            </p:nvSpPr>
            <p:spPr bwMode="auto">
              <a:xfrm rot="0">
                <a:off x="802640" y="2370455"/>
                <a:ext cx="298450" cy="281940"/>
              </a:xfrm>
              <a:custGeom>
                <a:gdLst>
                  <a:gd fmla="*/ 194 w 196" name="TX0"/>
                  <a:gd fmla="*/ 0 h 185" name="TY0"/>
                  <a:gd fmla="*/ 0 w 196" name="TX1"/>
                  <a:gd fmla="*/ 0 h 185" name="TY1"/>
                  <a:gd fmla="*/ 0 w 196" name="TX2"/>
                  <a:gd fmla="*/ 31 h 185" name="TY2"/>
                  <a:gd fmla="*/ 19 w 196" name="TX3"/>
                  <a:gd fmla="*/ 31 h 185" name="TY3"/>
                  <a:gd fmla="*/ 19 w 196" name="TX4"/>
                  <a:gd fmla="*/ 183 h 185" name="TY4"/>
                  <a:gd fmla="*/ 161 w 196" name="TX5"/>
                  <a:gd fmla="*/ 183 h 185" name="TY5"/>
                  <a:gd fmla="*/ 161 w 196" name="TX6"/>
                  <a:gd fmla="*/ 31 h 185" name="TY6"/>
                  <a:gd fmla="*/ 194 w 196" name="TX7"/>
                  <a:gd fmla="*/ 31 h 185" name="TY7"/>
                  <a:gd fmla="*/ 194 w 196" name="TX8"/>
                  <a:gd fmla="*/ 0 h 185" name="TY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</a:cxnLst>
                <a:rect l="l" t="t" r="r" b="b"/>
                <a:pathLst>
                  <a:path w="196" h="185">
                    <a:moveTo>
                      <a:pt x="194" y="0"/>
                    </a:moveTo>
                    <a:lnTo>
                      <a:pt x="0" y="0"/>
                    </a:lnTo>
                    <a:lnTo>
                      <a:pt x="0" y="31"/>
                    </a:lnTo>
                    <a:lnTo>
                      <a:pt x="19" y="31"/>
                    </a:lnTo>
                    <a:lnTo>
                      <a:pt x="19" y="183"/>
                    </a:lnTo>
                    <a:lnTo>
                      <a:pt x="161" y="183"/>
                    </a:lnTo>
                    <a:lnTo>
                      <a:pt x="161" y="31"/>
                    </a:lnTo>
                    <a:lnTo>
                      <a:pt x="194" y="31"/>
                    </a:lnTo>
                    <a:lnTo>
                      <a:pt x="194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5" name="도형 2324"/>
              <p:cNvSpPr>
                <a:spLocks/>
              </p:cNvSpPr>
              <p:nvPr/>
            </p:nvSpPr>
            <p:spPr bwMode="auto">
              <a:xfrm rot="0">
                <a:off x="718185" y="2071370"/>
                <a:ext cx="108585" cy="105410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6" name="도형 2325"/>
              <p:cNvSpPr>
                <a:spLocks/>
              </p:cNvSpPr>
              <p:nvPr/>
            </p:nvSpPr>
            <p:spPr bwMode="auto">
              <a:xfrm rot="0">
                <a:off x="1191895" y="2315210"/>
                <a:ext cx="198755" cy="341630"/>
              </a:xfrm>
              <a:custGeom>
                <a:gdLst>
                  <a:gd fmla="*/ 50 w 56" name="TX0"/>
                  <a:gd fmla="*/ 0 h 94" name="TY0"/>
                  <a:gd fmla="*/ 49 w 56" name="TX1"/>
                  <a:gd fmla="*/ 1 h 94" name="TY1"/>
                  <a:gd fmla="*/ 29 w 56" name="TX2"/>
                  <a:gd fmla="*/ 47 h 94" name="TY2"/>
                  <a:gd fmla="*/ 25 w 56" name="TX3"/>
                  <a:gd fmla="*/ 47 h 94" name="TY3"/>
                  <a:gd fmla="*/ 1 w 56" name="TX4"/>
                  <a:gd fmla="*/ 56 h 94" name="TY4"/>
                  <a:gd fmla="*/ 0 w 56" name="TX5"/>
                  <a:gd fmla="*/ 57 h 94" name="TY5"/>
                  <a:gd fmla="*/ 3 w 56" name="TX6"/>
                  <a:gd fmla="*/ 61 h 94" name="TY6"/>
                  <a:gd fmla="*/ 4 w 56" name="TX7"/>
                  <a:gd fmla="*/ 61 h 94" name="TY7"/>
                  <a:gd fmla="*/ 17 w 56" name="TX8"/>
                  <a:gd fmla="*/ 54 h 94" name="TY8"/>
                  <a:gd fmla="*/ 17 w 56" name="TX9"/>
                  <a:gd fmla="*/ 81 h 94" name="TY9"/>
                  <a:gd fmla="*/ 9 w 56" name="TX10"/>
                  <a:gd fmla="*/ 85 h 94" name="TY10"/>
                  <a:gd fmla="*/ 11 w 56" name="TX11"/>
                  <a:gd fmla="*/ 90 h 94" name="TY11"/>
                  <a:gd fmla="*/ 19 w 56" name="TX12"/>
                  <a:gd fmla="*/ 86 h 94" name="TY12"/>
                  <a:gd fmla="*/ 27 w 56" name="TX13"/>
                  <a:gd fmla="*/ 92 h 94" name="TY13"/>
                  <a:gd fmla="*/ 30 w 56" name="TX14"/>
                  <a:gd fmla="*/ 87 h 94" name="TY14"/>
                  <a:gd fmla="*/ 22 w 56" name="TX15"/>
                  <a:gd fmla="*/ 81 h 94" name="TY15"/>
                  <a:gd fmla="*/ 22 w 56" name="TX16"/>
                  <a:gd fmla="*/ 53 h 94" name="TY16"/>
                  <a:gd fmla="*/ 25 w 56" name="TX17"/>
                  <a:gd fmla="*/ 52 h 94" name="TY17"/>
                  <a:gd fmla="*/ 30 w 56" name="TX18"/>
                  <a:gd fmla="*/ 53 h 94" name="TY18"/>
                  <a:gd fmla="*/ 32 w 56" name="TX19"/>
                  <a:gd fmla="*/ 54 h 94" name="TY19"/>
                  <a:gd fmla="*/ 33 w 56" name="TX20"/>
                  <a:gd fmla="*/ 51 h 94" name="TY20"/>
                  <a:gd fmla="*/ 53 w 56" name="TX21"/>
                  <a:gd fmla="*/ 5 h 94" name="TY21"/>
                  <a:gd fmla="*/ 54 w 56" name="TX22"/>
                  <a:gd fmla="*/ 5 h 94" name="TY22"/>
                  <a:gd fmla="*/ 50 w 56" name="TX23"/>
                  <a:gd fmla="*/ 0 h 94" name="TY23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</a:cxnLst>
                <a:rect l="l" t="t" r="r" b="b"/>
                <a:pathLst>
                  <a:path w="56" h="94">
                    <a:moveTo>
                      <a:pt x="50" y="0"/>
                    </a:moveTo>
                    <a:cubicBezTo>
                      <a:pt x="49" y="1"/>
                      <a:pt x="49" y="1"/>
                      <a:pt x="49" y="1"/>
                    </a:cubicBezTo>
                    <a:cubicBezTo>
                      <a:pt x="41" y="8"/>
                      <a:pt x="32" y="37"/>
                      <a:pt x="29" y="47"/>
                    </a:cubicBezTo>
                    <a:cubicBezTo>
                      <a:pt x="27" y="47"/>
                      <a:pt x="26" y="47"/>
                      <a:pt x="25" y="47"/>
                    </a:cubicBezTo>
                    <a:cubicBezTo>
                      <a:pt x="13" y="47"/>
                      <a:pt x="1" y="56"/>
                      <a:pt x="1" y="56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1"/>
                      <a:pt x="4" y="61"/>
                      <a:pt x="4" y="61"/>
                    </a:cubicBezTo>
                    <a:cubicBezTo>
                      <a:pt x="4" y="61"/>
                      <a:pt x="10" y="56"/>
                      <a:pt x="17" y="54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9" y="85"/>
                      <a:pt x="9" y="85"/>
                      <a:pt x="9" y="85"/>
                    </a:cubicBezTo>
                    <a:cubicBezTo>
                      <a:pt x="11" y="90"/>
                      <a:pt x="11" y="90"/>
                      <a:pt x="11" y="90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27" y="92"/>
                      <a:pt x="27" y="92"/>
                      <a:pt x="27" y="9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22" y="81"/>
                      <a:pt x="22" y="81"/>
                      <a:pt x="22" y="81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23" y="53"/>
                      <a:pt x="24" y="52"/>
                      <a:pt x="25" y="52"/>
                    </a:cubicBezTo>
                    <a:cubicBezTo>
                      <a:pt x="27" y="52"/>
                      <a:pt x="28" y="53"/>
                      <a:pt x="30" y="53"/>
                    </a:cubicBezTo>
                    <a:cubicBezTo>
                      <a:pt x="32" y="54"/>
                      <a:pt x="32" y="54"/>
                      <a:pt x="32" y="54"/>
                    </a:cubicBezTo>
                    <a:cubicBezTo>
                      <a:pt x="33" y="51"/>
                      <a:pt x="33" y="51"/>
                      <a:pt x="33" y="51"/>
                    </a:cubicBezTo>
                    <a:cubicBezTo>
                      <a:pt x="37" y="36"/>
                      <a:pt x="47" y="11"/>
                      <a:pt x="53" y="5"/>
                    </a:cubicBezTo>
                    <a:cubicBezTo>
                      <a:pt x="54" y="5"/>
                      <a:pt x="54" y="5"/>
                      <a:pt x="54" y="5"/>
                    </a:cubicBezTo>
                    <a:lnTo>
                      <a:pt x="50" y="0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7" name="도형 2326"/>
              <p:cNvSpPr>
                <a:spLocks/>
              </p:cNvSpPr>
              <p:nvPr/>
            </p:nvSpPr>
            <p:spPr bwMode="auto">
              <a:xfrm rot="0">
                <a:off x="681355" y="2181860"/>
                <a:ext cx="237490" cy="469900"/>
              </a:xfrm>
              <a:custGeom>
                <a:gdLst>
                  <a:gd fmla="*/ 48 w 66" name="TX0"/>
                  <a:gd fmla="*/ 27 h 129" name="TY0"/>
                  <a:gd fmla="*/ 28 w 66" name="TX1"/>
                  <a:gd fmla="*/ 28 h 129" name="TY1"/>
                  <a:gd fmla="*/ 30 w 66" name="TX2"/>
                  <a:gd fmla="*/ 18 h 129" name="TY2"/>
                  <a:gd fmla="*/ 19 w 66" name="TX3"/>
                  <a:gd fmla="*/ 1 h 129" name="TY3"/>
                  <a:gd fmla="*/ 7 w 66" name="TX4"/>
                  <a:gd fmla="*/ 4 h 129" name="TY4"/>
                  <a:gd fmla="*/ 5 w 66" name="TX5"/>
                  <a:gd fmla="*/ 5 h 129" name="TY5"/>
                  <a:gd fmla="*/ 0 w 66" name="TX6"/>
                  <a:gd fmla="*/ 35 h 129" name="TY6"/>
                  <a:gd fmla="*/ 6 w 66" name="TX7"/>
                  <a:gd fmla="*/ 74 h 129" name="TY7"/>
                  <a:gd fmla="*/ 6 w 66" name="TX8"/>
                  <a:gd fmla="*/ 118 h 129" name="TY8"/>
                  <a:gd fmla="*/ 20 w 66" name="TX9"/>
                  <a:gd fmla="*/ 118 h 129" name="TY9"/>
                  <a:gd fmla="*/ 20 w 66" name="TX10"/>
                  <a:gd fmla="*/ 72 h 129" name="TY10"/>
                  <a:gd fmla="*/ 23 w 66" name="TX11"/>
                  <a:gd fmla="*/ 72 h 129" name="TY11"/>
                  <a:gd fmla="*/ 24 w 66" name="TX12"/>
                  <a:gd fmla="*/ 66 h 129" name="TY12"/>
                  <a:gd fmla="*/ 25 w 66" name="TX13"/>
                  <a:gd fmla="*/ 44 h 129" name="TY13"/>
                  <a:gd fmla="*/ 56 w 66" name="TX14"/>
                  <a:gd fmla="*/ 40 h 129" name="TY14"/>
                  <a:gd fmla="*/ 48 w 66" name="TX15"/>
                  <a:gd fmla="*/ 27 h 129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66" h="129">
                    <a:moveTo>
                      <a:pt x="48" y="27"/>
                    </a:moveTo>
                    <a:cubicBezTo>
                      <a:pt x="40" y="31"/>
                      <a:pt x="34" y="31"/>
                      <a:pt x="28" y="28"/>
                    </a:cubicBezTo>
                    <a:cubicBezTo>
                      <a:pt x="29" y="25"/>
                      <a:pt x="29" y="21"/>
                      <a:pt x="30" y="18"/>
                    </a:cubicBezTo>
                    <a:cubicBezTo>
                      <a:pt x="33" y="10"/>
                      <a:pt x="26" y="2"/>
                      <a:pt x="19" y="1"/>
                    </a:cubicBezTo>
                    <a:cubicBezTo>
                      <a:pt x="14" y="0"/>
                      <a:pt x="10" y="1"/>
                      <a:pt x="7" y="4"/>
                    </a:cubicBezTo>
                    <a:cubicBezTo>
                      <a:pt x="6" y="4"/>
                      <a:pt x="5" y="5"/>
                      <a:pt x="5" y="5"/>
                    </a:cubicBezTo>
                    <a:cubicBezTo>
                      <a:pt x="2" y="16"/>
                      <a:pt x="0" y="35"/>
                      <a:pt x="0" y="35"/>
                    </a:cubicBezTo>
                    <a:cubicBezTo>
                      <a:pt x="0" y="65"/>
                      <a:pt x="3" y="73"/>
                      <a:pt x="6" y="74"/>
                    </a:cubicBezTo>
                    <a:cubicBezTo>
                      <a:pt x="6" y="118"/>
                      <a:pt x="6" y="118"/>
                      <a:pt x="6" y="118"/>
                    </a:cubicBezTo>
                    <a:cubicBezTo>
                      <a:pt x="6" y="127"/>
                      <a:pt x="20" y="127"/>
                      <a:pt x="20" y="118"/>
                    </a:cubicBezTo>
                    <a:cubicBezTo>
                      <a:pt x="20" y="72"/>
                      <a:pt x="20" y="72"/>
                      <a:pt x="20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23" y="70"/>
                      <a:pt x="24" y="68"/>
                      <a:pt x="24" y="66"/>
                    </a:cubicBezTo>
                    <a:cubicBezTo>
                      <a:pt x="24" y="58"/>
                      <a:pt x="25" y="51"/>
                      <a:pt x="25" y="44"/>
                    </a:cubicBezTo>
                    <a:cubicBezTo>
                      <a:pt x="35" y="47"/>
                      <a:pt x="45" y="46"/>
                      <a:pt x="56" y="40"/>
                    </a:cubicBezTo>
                    <a:cubicBezTo>
                      <a:pt x="64" y="36"/>
                      <a:pt x="57" y="23"/>
                      <a:pt x="48" y="27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8" name="도형 2327"/>
              <p:cNvSpPr>
                <a:spLocks/>
              </p:cNvSpPr>
              <p:nvPr/>
            </p:nvSpPr>
            <p:spPr bwMode="auto">
              <a:xfrm rot="0">
                <a:off x="994410" y="2149475"/>
                <a:ext cx="393700" cy="509905"/>
              </a:xfrm>
              <a:custGeom>
                <a:gdLst>
                  <a:gd fmla="*/ 84 w 109" name="TX0"/>
                  <a:gd fmla="*/ 76 h 140" name="TY0"/>
                  <a:gd fmla="*/ 95 w 109" name="TX1"/>
                  <a:gd fmla="*/ 48 h 140" name="TY1"/>
                  <a:gd fmla="*/ 74 w 109" name="TX2"/>
                  <a:gd fmla="*/ 28 h 140" name="TY2"/>
                  <a:gd fmla="*/ 70 w 109" name="TX3"/>
                  <a:gd fmla="*/ 33 h 140" name="TY3"/>
                  <a:gd fmla="*/ 38 w 109" name="TX4"/>
                  <a:gd fmla="*/ 27 h 140" name="TY4"/>
                  <a:gd fmla="*/ 32 w 109" name="TX5"/>
                  <a:gd fmla="*/ 28 h 140" name="TY5"/>
                  <a:gd fmla="*/ 2 w 109" name="TX6"/>
                  <a:gd fmla="*/ 0 h 140" name="TY6"/>
                  <a:gd fmla="*/ 0 w 109" name="TX7"/>
                  <a:gd fmla="*/ 3 h 140" name="TY7"/>
                  <a:gd fmla="*/ 29 w 109" name="TX8"/>
                  <a:gd fmla="*/ 31 h 140" name="TY8"/>
                  <a:gd fmla="*/ 34 w 109" name="TX9"/>
                  <a:gd fmla="*/ 42 h 140" name="TY9"/>
                  <a:gd fmla="*/ 62 w 109" name="TX10"/>
                  <a:gd fmla="*/ 48 h 140" name="TY10"/>
                  <a:gd fmla="*/ 55 w 109" name="TX11"/>
                  <a:gd fmla="*/ 75 h 140" name="TY11"/>
                  <a:gd fmla="*/ 20 w 109" name="TX12"/>
                  <a:gd fmla="*/ 126 h 140" name="TY12"/>
                  <a:gd fmla="*/ 38 w 109" name="TX13"/>
                  <a:gd fmla="*/ 126 h 140" name="TY13"/>
                  <a:gd fmla="*/ 70 w 109" name="TX14"/>
                  <a:gd fmla="*/ 90 h 140" name="TY14"/>
                  <a:gd fmla="*/ 84 w 109" name="TX15"/>
                  <a:gd fmla="*/ 76 h 140" name="TY15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</a:cxnLst>
                <a:rect l="l" t="t" r="r" b="b"/>
                <a:pathLst>
                  <a:path w="109" h="140">
                    <a:moveTo>
                      <a:pt x="84" y="76"/>
                    </a:moveTo>
                    <a:cubicBezTo>
                      <a:pt x="84" y="66"/>
                      <a:pt x="87" y="56"/>
                      <a:pt x="95" y="48"/>
                    </a:cubicBezTo>
                    <a:cubicBezTo>
                      <a:pt x="107" y="35"/>
                      <a:pt x="87" y="15"/>
                      <a:pt x="74" y="28"/>
                    </a:cubicBezTo>
                    <a:cubicBezTo>
                      <a:pt x="73" y="30"/>
                      <a:pt x="71" y="32"/>
                      <a:pt x="70" y="33"/>
                    </a:cubicBezTo>
                    <a:cubicBezTo>
                      <a:pt x="59" y="32"/>
                      <a:pt x="48" y="31"/>
                      <a:pt x="38" y="27"/>
                    </a:cubicBezTo>
                    <a:cubicBezTo>
                      <a:pt x="35" y="26"/>
                      <a:pt x="33" y="27"/>
                      <a:pt x="32" y="28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27" y="35"/>
                      <a:pt x="28" y="40"/>
                      <a:pt x="34" y="42"/>
                    </a:cubicBezTo>
                    <a:cubicBezTo>
                      <a:pt x="43" y="45"/>
                      <a:pt x="52" y="47"/>
                      <a:pt x="62" y="48"/>
                    </a:cubicBezTo>
                    <a:cubicBezTo>
                      <a:pt x="58" y="56"/>
                      <a:pt x="56" y="65"/>
                      <a:pt x="55" y="75"/>
                    </a:cubicBezTo>
                    <a:cubicBezTo>
                      <a:pt x="34" y="83"/>
                      <a:pt x="23" y="102"/>
                      <a:pt x="20" y="126"/>
                    </a:cubicBezTo>
                    <a:cubicBezTo>
                      <a:pt x="18" y="138"/>
                      <a:pt x="37" y="138"/>
                      <a:pt x="38" y="126"/>
                    </a:cubicBezTo>
                    <a:cubicBezTo>
                      <a:pt x="41" y="107"/>
                      <a:pt x="52" y="94"/>
                      <a:pt x="70" y="90"/>
                    </a:cubicBezTo>
                    <a:cubicBezTo>
                      <a:pt x="78" y="90"/>
                      <a:pt x="83" y="84"/>
                      <a:pt x="84" y="76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59" name="도형 2328"/>
              <p:cNvSpPr>
                <a:spLocks/>
              </p:cNvSpPr>
              <p:nvPr/>
            </p:nvSpPr>
            <p:spPr bwMode="auto">
              <a:xfrm rot="0">
                <a:off x="1250315" y="2123440"/>
                <a:ext cx="108585" cy="108585"/>
              </a:xfrm>
              <a:prstGeom prst="ellipse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62" name="텍스트 상자 2331"/>
            <p:cNvSpPr txBox="1">
              <a:spLocks/>
            </p:cNvSpPr>
            <p:nvPr/>
          </p:nvSpPr>
          <p:spPr bwMode="auto">
            <a:xfrm rot="0">
              <a:off x="1651635" y="2110105"/>
              <a:ext cx="3556635" cy="443230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 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소개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63" name="그룹 2346"/>
          <p:cNvGrpSpPr>
            <a:grpSpLocks/>
          </p:cNvGrpSpPr>
          <p:nvPr/>
        </p:nvGrpSpPr>
        <p:grpSpPr>
          <a:xfrm>
            <a:off x="0" y="3004185"/>
            <a:ext cx="6432550" cy="1713865"/>
            <a:chOff x="0" y="3004185"/>
            <a:chExt cx="6432550" cy="1713865"/>
          </a:xfrm>
        </p:grpSpPr>
        <p:sp>
          <p:nvSpPr>
            <p:cNvPr id="64" name="도형 2334"/>
            <p:cNvSpPr>
              <a:spLocks/>
            </p:cNvSpPr>
            <p:nvPr/>
          </p:nvSpPr>
          <p:spPr bwMode="auto">
            <a:xfrm rot="0">
              <a:off x="0" y="3266440"/>
              <a:ext cx="5102225" cy="1181100"/>
            </a:xfrm>
            <a:custGeom>
              <a:gdLst>
                <a:gd fmla="*/ 2560 w 2562" name="TX0"/>
                <a:gd fmla="*/ 301 h 745" name="TY0"/>
                <a:gd fmla="*/ 2556 w 2562" name="TX1"/>
                <a:gd fmla="*/ 296 h 745" name="TY1"/>
                <a:gd fmla="*/ 2346 w 2562" name="TX2"/>
                <a:gd fmla="*/ 367 h 745" name="TY2"/>
                <a:gd fmla="*/ 2084 w 2562" name="TX3"/>
                <a:gd fmla="*/ 0 h 745" name="TY3"/>
                <a:gd fmla="*/ 0 w 2562" name="TX4"/>
                <a:gd fmla="*/ 0 h 745" name="TY4"/>
                <a:gd fmla="*/ 0 w 2562" name="TX5"/>
                <a:gd fmla="*/ 743 h 745" name="TY5"/>
                <a:gd fmla="*/ 2084 w 2562" name="TX6"/>
                <a:gd fmla="*/ 743 h 745" name="TY6"/>
                <a:gd fmla="*/ 2346 w 2562" name="TX7"/>
                <a:gd fmla="*/ 376 h 745" name="TY7"/>
                <a:gd fmla="*/ 2556 w 2562" name="TX8"/>
                <a:gd fmla="*/ 447 h 745" name="TY8"/>
                <a:gd fmla="*/ 2560 w 2562" name="TX9"/>
                <a:gd fmla="*/ 443 h 745" name="TY9"/>
                <a:gd fmla="*/ 2351 w 2562" name="TX10"/>
                <a:gd fmla="*/ 372 h 745" name="TY10"/>
                <a:gd fmla="*/ 2560 w 2562" name="TX11"/>
                <a:gd fmla="*/ 301 h 745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2562" h="745">
                  <a:moveTo>
                    <a:pt x="2560" y="301"/>
                  </a:moveTo>
                  <a:lnTo>
                    <a:pt x="2556" y="296"/>
                  </a:lnTo>
                  <a:lnTo>
                    <a:pt x="2346" y="367"/>
                  </a:lnTo>
                  <a:lnTo>
                    <a:pt x="2084" y="0"/>
                  </a:lnTo>
                  <a:lnTo>
                    <a:pt x="0" y="0"/>
                  </a:lnTo>
                  <a:lnTo>
                    <a:pt x="0" y="743"/>
                  </a:lnTo>
                  <a:lnTo>
                    <a:pt x="2084" y="743"/>
                  </a:lnTo>
                  <a:lnTo>
                    <a:pt x="2346" y="376"/>
                  </a:lnTo>
                  <a:lnTo>
                    <a:pt x="2556" y="447"/>
                  </a:lnTo>
                  <a:lnTo>
                    <a:pt x="2560" y="443"/>
                  </a:lnTo>
                  <a:lnTo>
                    <a:pt x="2351" y="372"/>
                  </a:lnTo>
                  <a:lnTo>
                    <a:pt x="2560" y="3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65" name="그룹 2338"/>
            <p:cNvGrpSpPr>
              <a:grpSpLocks/>
            </p:cNvGrpSpPr>
            <p:nvPr/>
          </p:nvGrpSpPr>
          <p:grpSpPr>
            <a:xfrm>
              <a:off x="5049520" y="3004185"/>
              <a:ext cx="1383030" cy="1713865"/>
              <a:chOff x="5049520" y="3004185"/>
              <a:chExt cx="1383030" cy="1713865"/>
            </a:xfrm>
            <a:solidFill>
              <a:schemeClr val="accent5"/>
            </a:solidFill>
          </p:grpSpPr>
          <p:sp>
            <p:nvSpPr>
              <p:cNvPr id="66" name="도형 2335"/>
              <p:cNvSpPr>
                <a:spLocks/>
              </p:cNvSpPr>
              <p:nvPr/>
            </p:nvSpPr>
            <p:spPr bwMode="auto">
              <a:xfrm rot="0">
                <a:off x="5049520" y="3861435"/>
                <a:ext cx="2540" cy="3175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7" name="도형 2336"/>
              <p:cNvSpPr>
                <a:spLocks/>
              </p:cNvSpPr>
              <p:nvPr/>
            </p:nvSpPr>
            <p:spPr bwMode="auto">
              <a:xfrm rot="0">
                <a:off x="5086350" y="3004185"/>
                <a:ext cx="1347470" cy="1714500"/>
              </a:xfrm>
              <a:custGeom>
                <a:gdLst>
                  <a:gd fmla="*/ 598 w 600" name="TX0"/>
                  <a:gd fmla="*/ 378 h 762" name="TY0"/>
                  <a:gd fmla="*/ 594 w 600" name="TX1"/>
                  <a:gd fmla="*/ 374 h 762" name="TY1"/>
                  <a:gd fmla="*/ 593 w 600" name="TX2"/>
                  <a:gd fmla="*/ 375 h 762" name="TY2"/>
                  <a:gd fmla="*/ 588 w 600" name="TX3"/>
                  <a:gd fmla="*/ 371 h 762" name="TY3"/>
                  <a:gd fmla="*/ 585 w 600" name="TX4"/>
                  <a:gd fmla="*/ 373 h 762" name="TY4"/>
                  <a:gd fmla="*/ 582 w 600" name="TX5"/>
                  <a:gd fmla="*/ 369 h 762" name="TY5"/>
                  <a:gd fmla="*/ 592 w 600" name="TX6"/>
                  <a:gd fmla="*/ 320 h 762" name="TY6"/>
                  <a:gd fmla="*/ 569 w 600" name="TX7"/>
                  <a:gd fmla="*/ 308 h 762" name="TY7"/>
                  <a:gd fmla="*/ 566 w 600" name="TX8"/>
                  <a:gd fmla="*/ 360 h 762" name="TY8"/>
                  <a:gd fmla="*/ 561 w 600" name="TX9"/>
                  <a:gd fmla="*/ 361 h 762" name="TY9"/>
                  <a:gd fmla="*/ 547 w 600" name="TX10"/>
                  <a:gd fmla="*/ 331 h 762" name="TY10"/>
                  <a:gd fmla="*/ 446 w 600" name="TX11"/>
                  <a:gd fmla="*/ 333 h 762" name="TY11"/>
                  <a:gd fmla="*/ 445 w 600" name="TX12"/>
                  <a:gd fmla="*/ 325 h 762" name="TY12"/>
                  <a:gd fmla="*/ 455 w 600" name="TX13"/>
                  <a:gd fmla="*/ 316 h 762" name="TY13"/>
                  <a:gd fmla="*/ 470 w 600" name="TX14"/>
                  <a:gd fmla="*/ 316 h 762" name="TY14"/>
                  <a:gd fmla="*/ 492 w 600" name="TX15"/>
                  <a:gd fmla="*/ 304 h 762" name="TY15"/>
                  <a:gd fmla="*/ 467 w 600" name="TX16"/>
                  <a:gd fmla="*/ 297 h 762" name="TY16"/>
                  <a:gd fmla="*/ 444 w 600" name="TX17"/>
                  <a:gd fmla="*/ 299 h 762" name="TY17"/>
                  <a:gd fmla="*/ 428 w 600" name="TX18"/>
                  <a:gd fmla="*/ 8 h 762" name="TY18"/>
                  <a:gd fmla="*/ 347 w 600" name="TX19"/>
                  <a:gd fmla="*/ 4 h 762" name="TY19"/>
                  <a:gd fmla="*/ 332 w 600" name="TX20"/>
                  <a:gd fmla="*/ 47 h 762" name="TY20"/>
                  <a:gd fmla="*/ 342 w 600" name="TX21"/>
                  <a:gd fmla="*/ 47 h 762" name="TY21"/>
                  <a:gd fmla="*/ 337 w 600" name="TX22"/>
                  <a:gd fmla="*/ 97 h 762" name="TY22"/>
                  <a:gd fmla="*/ 324 w 600" name="TX23"/>
                  <a:gd fmla="*/ 105 h 762" name="TY23"/>
                  <a:gd fmla="*/ 287 w 600" name="TX24"/>
                  <a:gd fmla="*/ 341 h 762" name="TY24"/>
                  <a:gd fmla="*/ 213 w 600" name="TX25"/>
                  <a:gd fmla="*/ 352 h 762" name="TY25"/>
                  <a:gd fmla="*/ 85 w 600" name="TX26"/>
                  <a:gd fmla="*/ 368 h 762" name="TY26"/>
                  <a:gd fmla="*/ 64 w 600" name="TX27"/>
                  <a:gd fmla="*/ 242 h 762" name="TY27"/>
                  <a:gd fmla="*/ 9 w 600" name="TX28"/>
                  <a:gd fmla="*/ 242 h 762" name="TY28"/>
                  <a:gd fmla="*/ 0 w 600" name="TX29"/>
                  <a:gd fmla="*/ 376 h 762" name="TY29"/>
                  <a:gd fmla="*/ 4 w 600" name="TX30"/>
                  <a:gd fmla="*/ 378 h 762" name="TY30"/>
                  <a:gd fmla="*/ 4 w 600" name="TX31"/>
                  <a:gd fmla="*/ 382 h 762" name="TY31"/>
                  <a:gd fmla="*/ 0 w 600" name="TX32"/>
                  <a:gd fmla="*/ 384 h 762" name="TY32"/>
                  <a:gd fmla="*/ 9 w 600" name="TX33"/>
                  <a:gd fmla="*/ 518 h 762" name="TY33"/>
                  <a:gd fmla="*/ 64 w 600" name="TX34"/>
                  <a:gd fmla="*/ 518 h 762" name="TY34"/>
                  <a:gd fmla="*/ 85 w 600" name="TX35"/>
                  <a:gd fmla="*/ 392 h 762" name="TY35"/>
                  <a:gd fmla="*/ 213 w 600" name="TX36"/>
                  <a:gd fmla="*/ 408 h 762" name="TY36"/>
                  <a:gd fmla="*/ 287 w 600" name="TX37"/>
                  <a:gd fmla="*/ 419 h 762" name="TY37"/>
                  <a:gd fmla="*/ 324 w 600" name="TX38"/>
                  <a:gd fmla="*/ 655 h 762" name="TY38"/>
                  <a:gd fmla="*/ 337 w 600" name="TX39"/>
                  <a:gd fmla="*/ 663 h 762" name="TY39"/>
                  <a:gd fmla="*/ 342 w 600" name="TX40"/>
                  <a:gd fmla="*/ 713 h 762" name="TY40"/>
                  <a:gd fmla="*/ 332 w 600" name="TX41"/>
                  <a:gd fmla="*/ 713 h 762" name="TY41"/>
                  <a:gd fmla="*/ 347 w 600" name="TX42"/>
                  <a:gd fmla="*/ 756 h 762" name="TY42"/>
                  <a:gd fmla="*/ 428 w 600" name="TX43"/>
                  <a:gd fmla="*/ 752 h 762" name="TY43"/>
                  <a:gd fmla="*/ 444 w 600" name="TX44"/>
                  <a:gd fmla="*/ 461 h 762" name="TY44"/>
                  <a:gd fmla="*/ 467 w 600" name="TX45"/>
                  <a:gd fmla="*/ 463 h 762" name="TY45"/>
                  <a:gd fmla="*/ 492 w 600" name="TX46"/>
                  <a:gd fmla="*/ 456 h 762" name="TY46"/>
                  <a:gd fmla="*/ 470 w 600" name="TX47"/>
                  <a:gd fmla="*/ 444 h 762" name="TY47"/>
                  <a:gd fmla="*/ 455 w 600" name="TX48"/>
                  <a:gd fmla="*/ 444 h 762" name="TY48"/>
                  <a:gd fmla="*/ 445 w 600" name="TX49"/>
                  <a:gd fmla="*/ 435 h 762" name="TY49"/>
                  <a:gd fmla="*/ 446 w 600" name="TX50"/>
                  <a:gd fmla="*/ 427 h 762" name="TY50"/>
                  <a:gd fmla="*/ 547 w 600" name="TX51"/>
                  <a:gd fmla="*/ 429 h 762" name="TY51"/>
                  <a:gd fmla="*/ 561 w 600" name="TX52"/>
                  <a:gd fmla="*/ 399 h 762" name="TY52"/>
                  <a:gd fmla="*/ 566 w 600" name="TX53"/>
                  <a:gd fmla="*/ 400 h 762" name="TY53"/>
                  <a:gd fmla="*/ 569 w 600" name="TX54"/>
                  <a:gd fmla="*/ 452 h 762" name="TY54"/>
                  <a:gd fmla="*/ 592 w 600" name="TX55"/>
                  <a:gd fmla="*/ 440 h 762" name="TY55"/>
                  <a:gd fmla="*/ 582 w 600" name="TX56"/>
                  <a:gd fmla="*/ 391 h 762" name="TY56"/>
                  <a:gd fmla="*/ 585 w 600" name="TX57"/>
                  <a:gd fmla="*/ 387 h 762" name="TY57"/>
                  <a:gd fmla="*/ 588 w 600" name="TX58"/>
                  <a:gd fmla="*/ 389 h 762" name="TY58"/>
                  <a:gd fmla="*/ 593 w 600" name="TX59"/>
                  <a:gd fmla="*/ 385 h 762" name="TY59"/>
                  <a:gd fmla="*/ 594 w 600" name="TX60"/>
                  <a:gd fmla="*/ 386 h 762" name="TY60"/>
                  <a:gd fmla="*/ 598 w 600" name="TX61"/>
                  <a:gd fmla="*/ 382 h 762" name="TY61"/>
                  <a:gd fmla="*/ 598 w 600" name="TX62"/>
                  <a:gd fmla="*/ 378 h 762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0" h="762">
                    <a:moveTo>
                      <a:pt x="598" y="378"/>
                    </a:moveTo>
                    <a:cubicBezTo>
                      <a:pt x="598" y="376"/>
                      <a:pt x="596" y="374"/>
                      <a:pt x="594" y="374"/>
                    </a:cubicBezTo>
                    <a:cubicBezTo>
                      <a:pt x="594" y="374"/>
                      <a:pt x="593" y="374"/>
                      <a:pt x="593" y="375"/>
                    </a:cubicBezTo>
                    <a:cubicBezTo>
                      <a:pt x="592" y="373"/>
                      <a:pt x="590" y="371"/>
                      <a:pt x="588" y="371"/>
                    </a:cubicBezTo>
                    <a:cubicBezTo>
                      <a:pt x="587" y="371"/>
                      <a:pt x="586" y="372"/>
                      <a:pt x="585" y="373"/>
                    </a:cubicBezTo>
                    <a:cubicBezTo>
                      <a:pt x="584" y="371"/>
                      <a:pt x="583" y="370"/>
                      <a:pt x="582" y="369"/>
                    </a:cubicBezTo>
                    <a:cubicBezTo>
                      <a:pt x="588" y="356"/>
                      <a:pt x="598" y="330"/>
                      <a:pt x="592" y="320"/>
                    </a:cubicBezTo>
                    <a:cubicBezTo>
                      <a:pt x="584" y="307"/>
                      <a:pt x="579" y="301"/>
                      <a:pt x="569" y="308"/>
                    </a:cubicBezTo>
                    <a:cubicBezTo>
                      <a:pt x="563" y="312"/>
                      <a:pt x="564" y="341"/>
                      <a:pt x="566" y="360"/>
                    </a:cubicBezTo>
                    <a:cubicBezTo>
                      <a:pt x="564" y="360"/>
                      <a:pt x="563" y="361"/>
                      <a:pt x="561" y="361"/>
                    </a:cubicBezTo>
                    <a:cubicBezTo>
                      <a:pt x="562" y="347"/>
                      <a:pt x="559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5" y="325"/>
                    </a:cubicBezTo>
                    <a:cubicBezTo>
                      <a:pt x="455" y="316"/>
                      <a:pt x="455" y="316"/>
                      <a:pt x="455" y="316"/>
                    </a:cubicBezTo>
                    <a:cubicBezTo>
                      <a:pt x="470" y="316"/>
                      <a:pt x="470" y="316"/>
                      <a:pt x="470" y="316"/>
                    </a:cubicBezTo>
                    <a:cubicBezTo>
                      <a:pt x="479" y="316"/>
                      <a:pt x="492" y="311"/>
                      <a:pt x="492" y="304"/>
                    </a:cubicBezTo>
                    <a:cubicBezTo>
                      <a:pt x="492" y="297"/>
                      <a:pt x="481" y="297"/>
                      <a:pt x="467" y="297"/>
                    </a:cubicBezTo>
                    <a:cubicBezTo>
                      <a:pt x="460" y="297"/>
                      <a:pt x="451" y="298"/>
                      <a:pt x="444" y="299"/>
                    </a:cubicBezTo>
                    <a:cubicBezTo>
                      <a:pt x="441" y="217"/>
                      <a:pt x="431" y="14"/>
                      <a:pt x="428" y="8"/>
                    </a:cubicBezTo>
                    <a:cubicBezTo>
                      <a:pt x="423" y="1"/>
                      <a:pt x="355" y="0"/>
                      <a:pt x="347" y="4"/>
                    </a:cubicBezTo>
                    <a:cubicBezTo>
                      <a:pt x="339" y="9"/>
                      <a:pt x="332" y="47"/>
                      <a:pt x="332" y="47"/>
                    </a:cubicBezTo>
                    <a:cubicBezTo>
                      <a:pt x="342" y="47"/>
                      <a:pt x="342" y="47"/>
                      <a:pt x="342" y="47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5"/>
                      <a:pt x="324" y="105"/>
                      <a:pt x="324" y="105"/>
                    </a:cubicBezTo>
                    <a:cubicBezTo>
                      <a:pt x="287" y="341"/>
                      <a:pt x="287" y="341"/>
                      <a:pt x="287" y="341"/>
                    </a:cubicBezTo>
                    <a:cubicBezTo>
                      <a:pt x="287" y="341"/>
                      <a:pt x="258" y="344"/>
                      <a:pt x="213" y="352"/>
                    </a:cubicBezTo>
                    <a:cubicBezTo>
                      <a:pt x="191" y="355"/>
                      <a:pt x="136" y="362"/>
                      <a:pt x="85" y="368"/>
                    </a:cubicBezTo>
                    <a:cubicBezTo>
                      <a:pt x="64" y="242"/>
                      <a:pt x="64" y="242"/>
                      <a:pt x="64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4" y="378"/>
                      <a:pt x="4" y="378"/>
                      <a:pt x="4" y="378"/>
                    </a:cubicBezTo>
                    <a:cubicBezTo>
                      <a:pt x="4" y="382"/>
                      <a:pt x="4" y="382"/>
                      <a:pt x="4" y="382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8"/>
                      <a:pt x="9" y="518"/>
                      <a:pt x="9" y="518"/>
                    </a:cubicBezTo>
                    <a:cubicBezTo>
                      <a:pt x="64" y="518"/>
                      <a:pt x="64" y="518"/>
                      <a:pt x="64" y="518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1" y="405"/>
                      <a:pt x="213" y="408"/>
                    </a:cubicBezTo>
                    <a:cubicBezTo>
                      <a:pt x="258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3"/>
                      <a:pt x="337" y="663"/>
                      <a:pt x="337" y="663"/>
                    </a:cubicBezTo>
                    <a:cubicBezTo>
                      <a:pt x="342" y="713"/>
                      <a:pt x="342" y="713"/>
                      <a:pt x="342" y="713"/>
                    </a:cubicBezTo>
                    <a:cubicBezTo>
                      <a:pt x="332" y="713"/>
                      <a:pt x="332" y="713"/>
                      <a:pt x="332" y="713"/>
                    </a:cubicBezTo>
                    <a:cubicBezTo>
                      <a:pt x="332" y="713"/>
                      <a:pt x="339" y="751"/>
                      <a:pt x="347" y="756"/>
                    </a:cubicBezTo>
                    <a:cubicBezTo>
                      <a:pt x="355" y="760"/>
                      <a:pt x="423" y="759"/>
                      <a:pt x="428" y="752"/>
                    </a:cubicBezTo>
                    <a:cubicBezTo>
                      <a:pt x="431" y="746"/>
                      <a:pt x="441" y="543"/>
                      <a:pt x="444" y="461"/>
                    </a:cubicBezTo>
                    <a:cubicBezTo>
                      <a:pt x="451" y="462"/>
                      <a:pt x="460" y="463"/>
                      <a:pt x="467" y="463"/>
                    </a:cubicBezTo>
                    <a:cubicBezTo>
                      <a:pt x="481" y="463"/>
                      <a:pt x="492" y="463"/>
                      <a:pt x="492" y="456"/>
                    </a:cubicBezTo>
                    <a:cubicBezTo>
                      <a:pt x="492" y="449"/>
                      <a:pt x="479" y="444"/>
                      <a:pt x="470" y="444"/>
                    </a:cubicBezTo>
                    <a:cubicBezTo>
                      <a:pt x="462" y="444"/>
                      <a:pt x="455" y="444"/>
                      <a:pt x="455" y="444"/>
                    </a:cubicBezTo>
                    <a:cubicBezTo>
                      <a:pt x="445" y="435"/>
                      <a:pt x="445" y="435"/>
                      <a:pt x="445" y="435"/>
                    </a:cubicBezTo>
                    <a:cubicBezTo>
                      <a:pt x="446" y="430"/>
                      <a:pt x="446" y="427"/>
                      <a:pt x="446" y="427"/>
                    </a:cubicBezTo>
                    <a:cubicBezTo>
                      <a:pt x="446" y="427"/>
                      <a:pt x="526" y="428"/>
                      <a:pt x="547" y="429"/>
                    </a:cubicBezTo>
                    <a:cubicBezTo>
                      <a:pt x="559" y="429"/>
                      <a:pt x="562" y="413"/>
                      <a:pt x="561" y="399"/>
                    </a:cubicBezTo>
                    <a:cubicBezTo>
                      <a:pt x="563" y="399"/>
                      <a:pt x="564" y="400"/>
                      <a:pt x="566" y="400"/>
                    </a:cubicBezTo>
                    <a:cubicBezTo>
                      <a:pt x="564" y="419"/>
                      <a:pt x="563" y="448"/>
                      <a:pt x="569" y="452"/>
                    </a:cubicBezTo>
                    <a:cubicBezTo>
                      <a:pt x="579" y="459"/>
                      <a:pt x="584" y="453"/>
                      <a:pt x="592" y="440"/>
                    </a:cubicBezTo>
                    <a:cubicBezTo>
                      <a:pt x="598" y="430"/>
                      <a:pt x="588" y="404"/>
                      <a:pt x="582" y="391"/>
                    </a:cubicBezTo>
                    <a:cubicBezTo>
                      <a:pt x="583" y="390"/>
                      <a:pt x="584" y="389"/>
                      <a:pt x="585" y="387"/>
                    </a:cubicBezTo>
                    <a:cubicBezTo>
                      <a:pt x="586" y="388"/>
                      <a:pt x="587" y="389"/>
                      <a:pt x="588" y="389"/>
                    </a:cubicBezTo>
                    <a:cubicBezTo>
                      <a:pt x="590" y="389"/>
                      <a:pt x="592" y="387"/>
                      <a:pt x="593" y="385"/>
                    </a:cubicBezTo>
                    <a:cubicBezTo>
                      <a:pt x="593" y="386"/>
                      <a:pt x="594" y="386"/>
                      <a:pt x="594" y="386"/>
                    </a:cubicBezTo>
                    <a:cubicBezTo>
                      <a:pt x="596" y="386"/>
                      <a:pt x="598" y="384"/>
                      <a:pt x="598" y="382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68" name="도형 2337"/>
              <p:cNvSpPr>
                <a:spLocks/>
              </p:cNvSpPr>
              <p:nvPr/>
            </p:nvSpPr>
            <p:spPr bwMode="auto">
              <a:xfrm rot="0">
                <a:off x="5768975" y="3716655"/>
                <a:ext cx="291465" cy="288925"/>
              </a:xfrm>
              <a:prstGeom prst="ellipse"/>
              <a:gradFill rotWithShape="1">
                <a:gsLst>
                  <a:gs pos="0">
                    <a:schemeClr val="accent5">
                      <a:lumMod val="5000"/>
                      <a:lumOff val="95000"/>
                    </a:schemeClr>
                  </a:gs>
                  <a:gs pos="74000">
                    <a:schemeClr val="accent5">
                      <a:lumMod val="45000"/>
                      <a:lumOff val="55000"/>
                    </a:schemeClr>
                  </a:gs>
                  <a:gs pos="83000">
                    <a:schemeClr val="accent5">
                      <a:lumMod val="45000"/>
                      <a:lumOff val="55000"/>
                    </a:schemeClr>
                  </a:gs>
                  <a:gs pos="100000">
                    <a:schemeClr val="accent5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grpSp>
          <p:nvGrpSpPr>
            <p:cNvPr id="69" name="그룹 2342"/>
            <p:cNvGrpSpPr>
              <a:grpSpLocks/>
            </p:cNvGrpSpPr>
            <p:nvPr/>
          </p:nvGrpSpPr>
          <p:grpSpPr>
            <a:xfrm>
              <a:off x="711835" y="3557270"/>
              <a:ext cx="653415" cy="612140"/>
              <a:chOff x="711835" y="3557270"/>
              <a:chExt cx="653415" cy="612140"/>
            </a:xfrm>
            <a:solidFill>
              <a:schemeClr val="bg1"/>
            </a:solidFill>
          </p:grpSpPr>
          <p:sp>
            <p:nvSpPr>
              <p:cNvPr id="70" name="도형 2339"/>
              <p:cNvSpPr>
                <a:spLocks/>
              </p:cNvSpPr>
              <p:nvPr/>
            </p:nvSpPr>
            <p:spPr bwMode="auto">
              <a:xfrm rot="0">
                <a:off x="875030" y="3964305"/>
                <a:ext cx="327025" cy="205740"/>
              </a:xfrm>
              <a:custGeom>
                <a:gdLst>
                  <a:gd fmla="*/ 0 w 303" name="TX0"/>
                  <a:gd fmla="*/ 76 h 191" name="TY0"/>
                  <a:gd fmla="*/ 0 w 303" name="TX1"/>
                  <a:gd fmla="*/ 189 h 191" name="TY1"/>
                  <a:gd fmla="*/ 301 w 303" name="TX2"/>
                  <a:gd fmla="*/ 189 h 191" name="TY2"/>
                  <a:gd fmla="*/ 301 w 303" name="TX3"/>
                  <a:gd fmla="*/ 76 h 191" name="TY3"/>
                  <a:gd fmla="*/ 301 w 303" name="TX4"/>
                  <a:gd fmla="*/ 0 h 191" name="TY4"/>
                  <a:gd fmla="*/ 0 w 303" name="TX5"/>
                  <a:gd fmla="*/ 0 h 191" name="TY5"/>
                  <a:gd fmla="*/ 0 w 303" name="TX6"/>
                  <a:gd fmla="*/ 76 h 191" name="TY6"/>
                  <a:gd fmla="*/ 38 w 303" name="TX8"/>
                  <a:gd fmla="*/ 38 h 191" name="TY8"/>
                  <a:gd fmla="*/ 263 w 303" name="TX9"/>
                  <a:gd fmla="*/ 38 h 191" name="TY9"/>
                  <a:gd fmla="*/ 263 w 303" name="TX10"/>
                  <a:gd fmla="*/ 76 h 191" name="TY10"/>
                  <a:gd fmla="*/ 38 w 303" name="TX11"/>
                  <a:gd fmla="*/ 76 h 191" name="TY11"/>
                  <a:gd fmla="*/ 38 w 303" name="TX12"/>
                  <a:gd fmla="*/ 38 h 191" name="TY12"/>
                  <a:gd fmla="*/ 38 w 303" name="TX14"/>
                  <a:gd fmla="*/ 114 h 191" name="TY14"/>
                  <a:gd fmla="*/ 263 w 303" name="TX15"/>
                  <a:gd fmla="*/ 114 h 191" name="TY15"/>
                  <a:gd fmla="*/ 263 w 303" name="TX16"/>
                  <a:gd fmla="*/ 150 h 191" name="TY16"/>
                  <a:gd fmla="*/ 38 w 303" name="TX17"/>
                  <a:gd fmla="*/ 150 h 191" name="TY17"/>
                  <a:gd fmla="*/ 38 w 303" name="TX18"/>
                  <a:gd fmla="*/ 114 h 191" name="TY18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</a:cxnLst>
                <a:rect l="l" t="t" r="r" b="b"/>
                <a:pathLst>
                  <a:path w="303" h="191">
                    <a:moveTo>
                      <a:pt x="0" y="76"/>
                    </a:move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76"/>
                    </a:lnTo>
                    <a:lnTo>
                      <a:pt x="301" y="0"/>
                    </a:lnTo>
                    <a:lnTo>
                      <a:pt x="0" y="0"/>
                    </a:lnTo>
                    <a:lnTo>
                      <a:pt x="0" y="76"/>
                    </a:lnTo>
                    <a:close/>
                    <a:moveTo>
                      <a:pt x="38" y="38"/>
                    </a:moveTo>
                    <a:lnTo>
                      <a:pt x="263" y="38"/>
                    </a:lnTo>
                    <a:lnTo>
                      <a:pt x="263" y="76"/>
                    </a:lnTo>
                    <a:lnTo>
                      <a:pt x="38" y="76"/>
                    </a:lnTo>
                    <a:lnTo>
                      <a:pt x="38" y="38"/>
                    </a:lnTo>
                    <a:close/>
                    <a:moveTo>
                      <a:pt x="38" y="114"/>
                    </a:moveTo>
                    <a:lnTo>
                      <a:pt x="263" y="114"/>
                    </a:lnTo>
                    <a:lnTo>
                      <a:pt x="263" y="150"/>
                    </a:lnTo>
                    <a:lnTo>
                      <a:pt x="38" y="150"/>
                    </a:lnTo>
                    <a:lnTo>
                      <a:pt x="38" y="114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1" name="도형 2340"/>
              <p:cNvSpPr>
                <a:spLocks/>
              </p:cNvSpPr>
              <p:nvPr/>
            </p:nvSpPr>
            <p:spPr bwMode="auto">
              <a:xfrm rot="0">
                <a:off x="875030" y="3557270"/>
                <a:ext cx="327025" cy="205740"/>
              </a:xfrm>
              <a:custGeom>
                <a:gdLst>
                  <a:gd fmla="*/ 301 w 303" name="TX0"/>
                  <a:gd fmla="*/ 112 h 191" name="TY0"/>
                  <a:gd fmla="*/ 301 w 303" name="TX1"/>
                  <a:gd fmla="*/ 0 h 191" name="TY1"/>
                  <a:gd fmla="*/ 0 w 303" name="TX2"/>
                  <a:gd fmla="*/ 0 h 191" name="TY2"/>
                  <a:gd fmla="*/ 0 w 303" name="TX3"/>
                  <a:gd fmla="*/ 112 h 191" name="TY3"/>
                  <a:gd fmla="*/ 0 w 303" name="TX4"/>
                  <a:gd fmla="*/ 189 h 191" name="TY4"/>
                  <a:gd fmla="*/ 301 w 303" name="TX5"/>
                  <a:gd fmla="*/ 189 h 191" name="TY5"/>
                  <a:gd fmla="*/ 301 w 303" name="TX6"/>
                  <a:gd fmla="*/ 112 h 191" name="TY6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</a:cxnLst>
                <a:rect l="l" t="t" r="r" b="b"/>
                <a:pathLst>
                  <a:path w="303" h="191">
                    <a:moveTo>
                      <a:pt x="301" y="112"/>
                    </a:moveTo>
                    <a:lnTo>
                      <a:pt x="301" y="0"/>
                    </a:lnTo>
                    <a:lnTo>
                      <a:pt x="0" y="0"/>
                    </a:lnTo>
                    <a:lnTo>
                      <a:pt x="0" y="112"/>
                    </a:lnTo>
                    <a:lnTo>
                      <a:pt x="0" y="189"/>
                    </a:lnTo>
                    <a:lnTo>
                      <a:pt x="301" y="189"/>
                    </a:lnTo>
                    <a:lnTo>
                      <a:pt x="301" y="112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72" name="도형 2341"/>
              <p:cNvSpPr>
                <a:spLocks/>
              </p:cNvSpPr>
              <p:nvPr/>
            </p:nvSpPr>
            <p:spPr bwMode="auto">
              <a:xfrm rot="0">
                <a:off x="711835" y="3678555"/>
                <a:ext cx="654050" cy="369570"/>
              </a:xfrm>
              <a:custGeom>
                <a:gdLst>
                  <a:gd fmla="*/ 220 w 253" name="TX0"/>
                  <a:gd fmla="*/ 0 h 144" name="TY0"/>
                  <a:gd fmla="*/ 205 w 253" name="TX1"/>
                  <a:gd fmla="*/ 0 h 144" name="TY1"/>
                  <a:gd fmla="*/ 205 w 253" name="TX2"/>
                  <a:gd fmla="*/ 32 h 144" name="TY2"/>
                  <a:gd fmla="*/ 205 w 253" name="TX3"/>
                  <a:gd fmla="*/ 48 h 144" name="TY3"/>
                  <a:gd fmla="*/ 47 w 253" name="TX4"/>
                  <a:gd fmla="*/ 48 h 144" name="TY4"/>
                  <a:gd fmla="*/ 47 w 253" name="TX5"/>
                  <a:gd fmla="*/ 32 h 144" name="TY5"/>
                  <a:gd fmla="*/ 47 w 253" name="TX6"/>
                  <a:gd fmla="*/ 0 h 144" name="TY6"/>
                  <a:gd fmla="*/ 32 w 253" name="TX7"/>
                  <a:gd fmla="*/ 0 h 144" name="TY7"/>
                  <a:gd fmla="*/ 0 w 253" name="TX8"/>
                  <a:gd fmla="*/ 32 h 144" name="TY8"/>
                  <a:gd fmla="*/ 0 w 253" name="TX9"/>
                  <a:gd fmla="*/ 110 h 144" name="TY9"/>
                  <a:gd fmla="*/ 32 w 253" name="TX10"/>
                  <a:gd fmla="*/ 142 h 144" name="TY10"/>
                  <a:gd fmla="*/ 47 w 253" name="TX11"/>
                  <a:gd fmla="*/ 142 h 144" name="TY11"/>
                  <a:gd fmla="*/ 47 w 253" name="TX12"/>
                  <a:gd fmla="*/ 110 h 144" name="TY12"/>
                  <a:gd fmla="*/ 47 w 253" name="TX13"/>
                  <a:gd fmla="*/ 95 h 144" name="TY13"/>
                  <a:gd fmla="*/ 205 w 253" name="TX14"/>
                  <a:gd fmla="*/ 95 h 144" name="TY14"/>
                  <a:gd fmla="*/ 205 w 253" name="TX15"/>
                  <a:gd fmla="*/ 110 h 144" name="TY15"/>
                  <a:gd fmla="*/ 205 w 253" name="TX16"/>
                  <a:gd fmla="*/ 142 h 144" name="TY16"/>
                  <a:gd fmla="*/ 220 w 253" name="TX17"/>
                  <a:gd fmla="*/ 142 h 144" name="TY17"/>
                  <a:gd fmla="*/ 252 w 253" name="TX18"/>
                  <a:gd fmla="*/ 110 h 144" name="TY18"/>
                  <a:gd fmla="*/ 252 w 253" name="TX19"/>
                  <a:gd fmla="*/ 32 h 144" name="TY19"/>
                  <a:gd fmla="*/ 220 w 253" name="TX20"/>
                  <a:gd fmla="*/ 0 h 144" name="TY20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</a:cxnLst>
                <a:rect l="l" t="t" r="r" b="b"/>
                <a:pathLst>
                  <a:path w="253" h="144">
                    <a:moveTo>
                      <a:pt x="220" y="0"/>
                    </a:moveTo>
                    <a:cubicBezTo>
                      <a:pt x="205" y="0"/>
                      <a:pt x="205" y="0"/>
                      <a:pt x="205" y="0"/>
                    </a:cubicBezTo>
                    <a:cubicBezTo>
                      <a:pt x="205" y="32"/>
                      <a:pt x="205" y="32"/>
                      <a:pt x="205" y="32"/>
                    </a:cubicBezTo>
                    <a:cubicBezTo>
                      <a:pt x="205" y="48"/>
                      <a:pt x="205" y="48"/>
                      <a:pt x="205" y="48"/>
                    </a:cubicBezTo>
                    <a:cubicBezTo>
                      <a:pt x="47" y="48"/>
                      <a:pt x="47" y="48"/>
                      <a:pt x="47" y="48"/>
                    </a:cubicBezTo>
                    <a:cubicBezTo>
                      <a:pt x="47" y="32"/>
                      <a:pt x="47" y="32"/>
                      <a:pt x="47" y="32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6" y="0"/>
                      <a:pt x="0" y="16"/>
                      <a:pt x="0" y="32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0" y="126"/>
                      <a:pt x="16" y="142"/>
                      <a:pt x="32" y="142"/>
                    </a:cubicBezTo>
                    <a:cubicBezTo>
                      <a:pt x="47" y="142"/>
                      <a:pt x="47" y="142"/>
                      <a:pt x="47" y="142"/>
                    </a:cubicBezTo>
                    <a:cubicBezTo>
                      <a:pt x="47" y="110"/>
                      <a:pt x="47" y="110"/>
                      <a:pt x="47" y="110"/>
                    </a:cubicBezTo>
                    <a:cubicBezTo>
                      <a:pt x="47" y="95"/>
                      <a:pt x="47" y="95"/>
                      <a:pt x="47" y="95"/>
                    </a:cubicBezTo>
                    <a:cubicBezTo>
                      <a:pt x="205" y="95"/>
                      <a:pt x="205" y="95"/>
                      <a:pt x="205" y="95"/>
                    </a:cubicBezTo>
                    <a:cubicBezTo>
                      <a:pt x="205" y="110"/>
                      <a:pt x="205" y="110"/>
                      <a:pt x="205" y="110"/>
                    </a:cubicBezTo>
                    <a:cubicBezTo>
                      <a:pt x="205" y="142"/>
                      <a:pt x="205" y="142"/>
                      <a:pt x="205" y="142"/>
                    </a:cubicBezTo>
                    <a:cubicBezTo>
                      <a:pt x="220" y="142"/>
                      <a:pt x="220" y="142"/>
                      <a:pt x="220" y="142"/>
                    </a:cubicBezTo>
                    <a:cubicBezTo>
                      <a:pt x="236" y="142"/>
                      <a:pt x="252" y="126"/>
                      <a:pt x="252" y="110"/>
                    </a:cubicBezTo>
                    <a:cubicBezTo>
                      <a:pt x="252" y="32"/>
                      <a:pt x="252" y="32"/>
                      <a:pt x="252" y="32"/>
                    </a:cubicBezTo>
                    <a:cubicBezTo>
                      <a:pt x="252" y="16"/>
                      <a:pt x="236" y="0"/>
                      <a:pt x="220" y="0"/>
                    </a:cubicBezTo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75" name="텍스트 상자 2344"/>
            <p:cNvSpPr txBox="1">
              <a:spLocks/>
            </p:cNvSpPr>
            <p:nvPr/>
          </p:nvSpPr>
          <p:spPr bwMode="auto">
            <a:xfrm rot="0">
              <a:off x="1976755" y="3639185"/>
              <a:ext cx="1659890" cy="443230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SCAMPER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  <p:grpSp>
        <p:nvGrpSpPr>
          <p:cNvPr id="76" name="그룹 2356"/>
          <p:cNvGrpSpPr>
            <a:grpSpLocks/>
          </p:cNvGrpSpPr>
          <p:nvPr/>
        </p:nvGrpSpPr>
        <p:grpSpPr>
          <a:xfrm>
            <a:off x="0" y="4443095"/>
            <a:ext cx="7788275" cy="1713865"/>
            <a:chOff x="0" y="4443095"/>
            <a:chExt cx="7788275" cy="1713865"/>
          </a:xfrm>
        </p:grpSpPr>
        <p:sp>
          <p:nvSpPr>
            <p:cNvPr id="77" name="도형 2347"/>
            <p:cNvSpPr>
              <a:spLocks/>
            </p:cNvSpPr>
            <p:nvPr/>
          </p:nvSpPr>
          <p:spPr bwMode="auto">
            <a:xfrm rot="0">
              <a:off x="0" y="4709795"/>
              <a:ext cx="6471285" cy="1182370"/>
            </a:xfrm>
            <a:custGeom>
              <a:gdLst>
                <a:gd fmla="*/ 3514 w 3515" name="TX0"/>
                <a:gd fmla="*/ 302 h 746" name="TY0"/>
                <a:gd fmla="*/ 3511 w 3515" name="TX1"/>
                <a:gd fmla="*/ 297 h 746" name="TY1"/>
                <a:gd fmla="*/ 3312 w 3515" name="TX2"/>
                <a:gd fmla="*/ 367 h 746" name="TY2"/>
                <a:gd fmla="*/ 3063 w 3515" name="TX3"/>
                <a:gd fmla="*/ 0 h 746" name="TY3"/>
                <a:gd fmla="*/ 0 w 3515" name="TX4"/>
                <a:gd fmla="*/ 0 h 746" name="TY4"/>
                <a:gd fmla="*/ 0 w 3515" name="TX5"/>
                <a:gd fmla="*/ 744 h 746" name="TY5"/>
                <a:gd fmla="*/ 3063 w 3515" name="TX6"/>
                <a:gd fmla="*/ 744 h 746" name="TY6"/>
                <a:gd fmla="*/ 3312 w 3515" name="TX7"/>
                <a:gd fmla="*/ 377 h 746" name="TY7"/>
                <a:gd fmla="*/ 3511 w 3515" name="TX8"/>
                <a:gd fmla="*/ 448 h 746" name="TY8"/>
                <a:gd fmla="*/ 3514 w 3515" name="TX9"/>
                <a:gd fmla="*/ 443 h 746" name="TY9"/>
                <a:gd fmla="*/ 3317 w 3515" name="TX10"/>
                <a:gd fmla="*/ 372 h 746" name="TY10"/>
                <a:gd fmla="*/ 3514 w 3515" name="TX11"/>
                <a:gd fmla="*/ 302 h 746" name="TY11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</a:cxnLst>
              <a:rect l="l" t="t" r="r" b="b"/>
              <a:pathLst>
                <a:path w="3515" h="746">
                  <a:moveTo>
                    <a:pt x="3514" y="302"/>
                  </a:moveTo>
                  <a:lnTo>
                    <a:pt x="3511" y="297"/>
                  </a:lnTo>
                  <a:lnTo>
                    <a:pt x="3312" y="367"/>
                  </a:lnTo>
                  <a:lnTo>
                    <a:pt x="3063" y="0"/>
                  </a:lnTo>
                  <a:lnTo>
                    <a:pt x="0" y="0"/>
                  </a:lnTo>
                  <a:lnTo>
                    <a:pt x="0" y="744"/>
                  </a:lnTo>
                  <a:lnTo>
                    <a:pt x="3063" y="744"/>
                  </a:lnTo>
                  <a:lnTo>
                    <a:pt x="3312" y="377"/>
                  </a:lnTo>
                  <a:lnTo>
                    <a:pt x="3511" y="448"/>
                  </a:lnTo>
                  <a:lnTo>
                    <a:pt x="3514" y="443"/>
                  </a:lnTo>
                  <a:lnTo>
                    <a:pt x="3317" y="372"/>
                  </a:lnTo>
                  <a:lnTo>
                    <a:pt x="3514" y="3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grpSp>
          <p:nvGrpSpPr>
            <p:cNvPr id="78" name="그룹 2351"/>
            <p:cNvGrpSpPr>
              <a:grpSpLocks/>
            </p:cNvGrpSpPr>
            <p:nvPr/>
          </p:nvGrpSpPr>
          <p:grpSpPr>
            <a:xfrm>
              <a:off x="6405245" y="4443095"/>
              <a:ext cx="1383030" cy="1713865"/>
              <a:chOff x="6405245" y="4443095"/>
              <a:chExt cx="1383030" cy="1713865"/>
            </a:xfrm>
            <a:solidFill>
              <a:schemeClr val="accent6"/>
            </a:solidFill>
          </p:grpSpPr>
          <p:sp>
            <p:nvSpPr>
              <p:cNvPr id="79" name="도형 2348"/>
              <p:cNvSpPr>
                <a:spLocks/>
              </p:cNvSpPr>
              <p:nvPr/>
            </p:nvSpPr>
            <p:spPr bwMode="auto">
              <a:xfrm rot="0">
                <a:off x="6405245" y="5300345"/>
                <a:ext cx="2540" cy="3175"/>
              </a:xfrm>
              <a:prstGeom prst="rect"/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0" name="도형 2349"/>
              <p:cNvSpPr>
                <a:spLocks/>
              </p:cNvSpPr>
              <p:nvPr/>
            </p:nvSpPr>
            <p:spPr bwMode="auto">
              <a:xfrm rot="0">
                <a:off x="6438900" y="4443095"/>
                <a:ext cx="1350645" cy="1714500"/>
              </a:xfrm>
              <a:custGeom>
                <a:gdLst>
                  <a:gd fmla="*/ 598 w 601" name="TX0"/>
                  <a:gd fmla="*/ 378 h 762" name="TY0"/>
                  <a:gd fmla="*/ 595 w 601" name="TX1"/>
                  <a:gd fmla="*/ 375 h 762" name="TY1"/>
                  <a:gd fmla="*/ 593 w 601" name="TX2"/>
                  <a:gd fmla="*/ 375 h 762" name="TY2"/>
                  <a:gd fmla="*/ 589 w 601" name="TX3"/>
                  <a:gd fmla="*/ 372 h 762" name="TY3"/>
                  <a:gd fmla="*/ 585 w 601" name="TX4"/>
                  <a:gd fmla="*/ 373 h 762" name="TY4"/>
                  <a:gd fmla="*/ 583 w 601" name="TX5"/>
                  <a:gd fmla="*/ 370 h 762" name="TY5"/>
                  <a:gd fmla="*/ 593 w 601" name="TX6"/>
                  <a:gd fmla="*/ 321 h 762" name="TY6"/>
                  <a:gd fmla="*/ 570 w 601" name="TX7"/>
                  <a:gd fmla="*/ 308 h 762" name="TY7"/>
                  <a:gd fmla="*/ 567 w 601" name="TX8"/>
                  <a:gd fmla="*/ 360 h 762" name="TY8"/>
                  <a:gd fmla="*/ 562 w 601" name="TX9"/>
                  <a:gd fmla="*/ 362 h 762" name="TY9"/>
                  <a:gd fmla="*/ 547 w 601" name="TX10"/>
                  <a:gd fmla="*/ 331 h 762" name="TY10"/>
                  <a:gd fmla="*/ 446 w 601" name="TX11"/>
                  <a:gd fmla="*/ 333 h 762" name="TY11"/>
                  <a:gd fmla="*/ 446 w 601" name="TX12"/>
                  <a:gd fmla="*/ 326 h 762" name="TY12"/>
                  <a:gd fmla="*/ 455 w 601" name="TX13"/>
                  <a:gd fmla="*/ 317 h 762" name="TY13"/>
                  <a:gd fmla="*/ 471 w 601" name="TX14"/>
                  <a:gd fmla="*/ 317 h 762" name="TY14"/>
                  <a:gd fmla="*/ 493 w 601" name="TX15"/>
                  <a:gd fmla="*/ 305 h 762" name="TY15"/>
                  <a:gd fmla="*/ 468 w 601" name="TX16"/>
                  <a:gd fmla="*/ 297 h 762" name="TY16"/>
                  <a:gd fmla="*/ 445 w 601" name="TX17"/>
                  <a:gd fmla="*/ 299 h 762" name="TY17"/>
                  <a:gd fmla="*/ 428 w 601" name="TX18"/>
                  <a:gd fmla="*/ 8 h 762" name="TY18"/>
                  <a:gd fmla="*/ 348 w 601" name="TX19"/>
                  <a:gd fmla="*/ 5 h 762" name="TY19"/>
                  <a:gd fmla="*/ 333 w 601" name="TX20"/>
                  <a:gd fmla="*/ 48 h 762" name="TY20"/>
                  <a:gd fmla="*/ 343 w 601" name="TX21"/>
                  <a:gd fmla="*/ 48 h 762" name="TY21"/>
                  <a:gd fmla="*/ 337 w 601" name="TX22"/>
                  <a:gd fmla="*/ 97 h 762" name="TY22"/>
                  <a:gd fmla="*/ 324 w 601" name="TX23"/>
                  <a:gd fmla="*/ 106 h 762" name="TY23"/>
                  <a:gd fmla="*/ 287 w 601" name="TX24"/>
                  <a:gd fmla="*/ 342 h 762" name="TY24"/>
                  <a:gd fmla="*/ 214 w 601" name="TX25"/>
                  <a:gd fmla="*/ 352 h 762" name="TY25"/>
                  <a:gd fmla="*/ 85 w 601" name="TX26"/>
                  <a:gd fmla="*/ 369 h 762" name="TY26"/>
                  <a:gd fmla="*/ 65 w 601" name="TX27"/>
                  <a:gd fmla="*/ 242 h 762" name="TY27"/>
                  <a:gd fmla="*/ 9 w 601" name="TX28"/>
                  <a:gd fmla="*/ 242 h 762" name="TY28"/>
                  <a:gd fmla="*/ 0 w 601" name="TX29"/>
                  <a:gd fmla="*/ 376 h 762" name="TY29"/>
                  <a:gd fmla="*/ 5 w 601" name="TX30"/>
                  <a:gd fmla="*/ 378 h 762" name="TY30"/>
                  <a:gd fmla="*/ 5 w 601" name="TX31"/>
                  <a:gd fmla="*/ 383 h 762" name="TY31"/>
                  <a:gd fmla="*/ 0 w 601" name="TX32"/>
                  <a:gd fmla="*/ 384 h 762" name="TY32"/>
                  <a:gd fmla="*/ 9 w 601" name="TX33"/>
                  <a:gd fmla="*/ 519 h 762" name="TY33"/>
                  <a:gd fmla="*/ 65 w 601" name="TX34"/>
                  <a:gd fmla="*/ 519 h 762" name="TY34"/>
                  <a:gd fmla="*/ 85 w 601" name="TX35"/>
                  <a:gd fmla="*/ 392 h 762" name="TY35"/>
                  <a:gd fmla="*/ 214 w 601" name="TX36"/>
                  <a:gd fmla="*/ 409 h 762" name="TY36"/>
                  <a:gd fmla="*/ 287 w 601" name="TX37"/>
                  <a:gd fmla="*/ 419 h 762" name="TY37"/>
                  <a:gd fmla="*/ 324 w 601" name="TX38"/>
                  <a:gd fmla="*/ 655 h 762" name="TY38"/>
                  <a:gd fmla="*/ 337 w 601" name="TX39"/>
                  <a:gd fmla="*/ 664 h 762" name="TY39"/>
                  <a:gd fmla="*/ 343 w 601" name="TX40"/>
                  <a:gd fmla="*/ 713 h 762" name="TY40"/>
                  <a:gd fmla="*/ 333 w 601" name="TX41"/>
                  <a:gd fmla="*/ 713 h 762" name="TY41"/>
                  <a:gd fmla="*/ 348 w 601" name="TX42"/>
                  <a:gd fmla="*/ 756 h 762" name="TY42"/>
                  <a:gd fmla="*/ 428 w 601" name="TX43"/>
                  <a:gd fmla="*/ 752 h 762" name="TY43"/>
                  <a:gd fmla="*/ 445 w 601" name="TX44"/>
                  <a:gd fmla="*/ 462 h 762" name="TY44"/>
                  <a:gd fmla="*/ 468 w 601" name="TX45"/>
                  <a:gd fmla="*/ 464 h 762" name="TY45"/>
                  <a:gd fmla="*/ 493 w 601" name="TX46"/>
                  <a:gd fmla="*/ 456 h 762" name="TY46"/>
                  <a:gd fmla="*/ 471 w 601" name="TX47"/>
                  <a:gd fmla="*/ 444 h 762" name="TY47"/>
                  <a:gd fmla="*/ 455 w 601" name="TX48"/>
                  <a:gd fmla="*/ 444 h 762" name="TY48"/>
                  <a:gd fmla="*/ 446 w 601" name="TX49"/>
                  <a:gd fmla="*/ 435 h 762" name="TY49"/>
                  <a:gd fmla="*/ 446 w 601" name="TX50"/>
                  <a:gd fmla="*/ 428 h 762" name="TY50"/>
                  <a:gd fmla="*/ 547 w 601" name="TX51"/>
                  <a:gd fmla="*/ 429 h 762" name="TY51"/>
                  <a:gd fmla="*/ 562 w 601" name="TX52"/>
                  <a:gd fmla="*/ 399 h 762" name="TY52"/>
                  <a:gd fmla="*/ 567 w 601" name="TX53"/>
                  <a:gd fmla="*/ 400 h 762" name="TY53"/>
                  <a:gd fmla="*/ 570 w 601" name="TX54"/>
                  <a:gd fmla="*/ 452 h 762" name="TY54"/>
                  <a:gd fmla="*/ 593 w 601" name="TX55"/>
                  <a:gd fmla="*/ 440 h 762" name="TY55"/>
                  <a:gd fmla="*/ 583 w 601" name="TX56"/>
                  <a:gd fmla="*/ 391 h 762" name="TY56"/>
                  <a:gd fmla="*/ 585 w 601" name="TX57"/>
                  <a:gd fmla="*/ 388 h 762" name="TY57"/>
                  <a:gd fmla="*/ 589 w 601" name="TX58"/>
                  <a:gd fmla="*/ 389 h 762" name="TY58"/>
                  <a:gd fmla="*/ 593 w 601" name="TX59"/>
                  <a:gd fmla="*/ 386 h 762" name="TY59"/>
                  <a:gd fmla="*/ 595 w 601" name="TX60"/>
                  <a:gd fmla="*/ 386 h 762" name="TY60"/>
                  <a:gd fmla="*/ 598 w 601" name="TX61"/>
                  <a:gd fmla="*/ 383 h 762" name="TY61"/>
                  <a:gd fmla="*/ 598 w 601" name="TX62"/>
                  <a:gd fmla="*/ 378 h 762" name="TY62"/>
                </a:gdLst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  <a:cxn ang="0">
                    <a:pos x="TX32" y="TY32"/>
                  </a:cxn>
                  <a:cxn ang="0">
                    <a:pos x="TX33" y="TY33"/>
                  </a:cxn>
                  <a:cxn ang="0">
                    <a:pos x="TX34" y="TY34"/>
                  </a:cxn>
                  <a:cxn ang="0">
                    <a:pos x="TX35" y="TY35"/>
                  </a:cxn>
                  <a:cxn ang="0">
                    <a:pos x="TX36" y="TY36"/>
                  </a:cxn>
                  <a:cxn ang="0">
                    <a:pos x="TX37" y="TY37"/>
                  </a:cxn>
                  <a:cxn ang="0">
                    <a:pos x="TX38" y="TY38"/>
                  </a:cxn>
                  <a:cxn ang="0">
                    <a:pos x="TX39" y="TY39"/>
                  </a:cxn>
                  <a:cxn ang="0">
                    <a:pos x="TX40" y="TY40"/>
                  </a:cxn>
                  <a:cxn ang="0">
                    <a:pos x="TX41" y="TY41"/>
                  </a:cxn>
                  <a:cxn ang="0">
                    <a:pos x="TX42" y="TY42"/>
                  </a:cxn>
                  <a:cxn ang="0">
                    <a:pos x="TX43" y="TY43"/>
                  </a:cxn>
                  <a:cxn ang="0">
                    <a:pos x="TX44" y="TY44"/>
                  </a:cxn>
                  <a:cxn ang="0">
                    <a:pos x="TX45" y="TY45"/>
                  </a:cxn>
                  <a:cxn ang="0">
                    <a:pos x="TX46" y="TY46"/>
                  </a:cxn>
                  <a:cxn ang="0">
                    <a:pos x="TX47" y="TY47"/>
                  </a:cxn>
                  <a:cxn ang="0">
                    <a:pos x="TX48" y="TY48"/>
                  </a:cxn>
                  <a:cxn ang="0">
                    <a:pos x="TX49" y="TY49"/>
                  </a:cxn>
                  <a:cxn ang="0">
                    <a:pos x="TX50" y="TY50"/>
                  </a:cxn>
                  <a:cxn ang="0">
                    <a:pos x="TX51" y="TY51"/>
                  </a:cxn>
                  <a:cxn ang="0">
                    <a:pos x="TX52" y="TY52"/>
                  </a:cxn>
                  <a:cxn ang="0">
                    <a:pos x="TX53" y="TY53"/>
                  </a:cxn>
                  <a:cxn ang="0">
                    <a:pos x="TX54" y="TY54"/>
                  </a:cxn>
                  <a:cxn ang="0">
                    <a:pos x="TX55" y="TY55"/>
                  </a:cxn>
                  <a:cxn ang="0">
                    <a:pos x="TX56" y="TY56"/>
                  </a:cxn>
                  <a:cxn ang="0">
                    <a:pos x="TX57" y="TY57"/>
                  </a:cxn>
                  <a:cxn ang="0">
                    <a:pos x="TX58" y="TY58"/>
                  </a:cxn>
                  <a:cxn ang="0">
                    <a:pos x="TX59" y="TY59"/>
                  </a:cxn>
                  <a:cxn ang="0">
                    <a:pos x="TX60" y="TY60"/>
                  </a:cxn>
                  <a:cxn ang="0">
                    <a:pos x="TX61" y="TY61"/>
                  </a:cxn>
                  <a:cxn ang="0">
                    <a:pos x="TX62" y="TY62"/>
                  </a:cxn>
                </a:cxnLst>
                <a:rect l="l" t="t" r="r" b="b"/>
                <a:pathLst>
                  <a:path w="601" h="762">
                    <a:moveTo>
                      <a:pt x="598" y="378"/>
                    </a:moveTo>
                    <a:cubicBezTo>
                      <a:pt x="598" y="376"/>
                      <a:pt x="597" y="375"/>
                      <a:pt x="595" y="375"/>
                    </a:cubicBezTo>
                    <a:cubicBezTo>
                      <a:pt x="594" y="375"/>
                      <a:pt x="594" y="375"/>
                      <a:pt x="593" y="375"/>
                    </a:cubicBezTo>
                    <a:cubicBezTo>
                      <a:pt x="593" y="373"/>
                      <a:pt x="591" y="372"/>
                      <a:pt x="589" y="372"/>
                    </a:cubicBezTo>
                    <a:cubicBezTo>
                      <a:pt x="587" y="372"/>
                      <a:pt x="586" y="372"/>
                      <a:pt x="585" y="373"/>
                    </a:cubicBezTo>
                    <a:cubicBezTo>
                      <a:pt x="585" y="372"/>
                      <a:pt x="584" y="370"/>
                      <a:pt x="583" y="370"/>
                    </a:cubicBezTo>
                    <a:cubicBezTo>
                      <a:pt x="588" y="356"/>
                      <a:pt x="599" y="330"/>
                      <a:pt x="593" y="321"/>
                    </a:cubicBezTo>
                    <a:cubicBezTo>
                      <a:pt x="584" y="308"/>
                      <a:pt x="580" y="302"/>
                      <a:pt x="570" y="308"/>
                    </a:cubicBezTo>
                    <a:cubicBezTo>
                      <a:pt x="563" y="313"/>
                      <a:pt x="565" y="342"/>
                      <a:pt x="567" y="360"/>
                    </a:cubicBezTo>
                    <a:cubicBezTo>
                      <a:pt x="565" y="361"/>
                      <a:pt x="563" y="361"/>
                      <a:pt x="562" y="362"/>
                    </a:cubicBezTo>
                    <a:cubicBezTo>
                      <a:pt x="562" y="348"/>
                      <a:pt x="560" y="331"/>
                      <a:pt x="547" y="331"/>
                    </a:cubicBezTo>
                    <a:cubicBezTo>
                      <a:pt x="526" y="332"/>
                      <a:pt x="446" y="333"/>
                      <a:pt x="446" y="333"/>
                    </a:cubicBezTo>
                    <a:cubicBezTo>
                      <a:pt x="446" y="333"/>
                      <a:pt x="446" y="330"/>
                      <a:pt x="446" y="326"/>
                    </a:cubicBezTo>
                    <a:cubicBezTo>
                      <a:pt x="455" y="317"/>
                      <a:pt x="455" y="317"/>
                      <a:pt x="455" y="317"/>
                    </a:cubicBezTo>
                    <a:cubicBezTo>
                      <a:pt x="471" y="317"/>
                      <a:pt x="471" y="317"/>
                      <a:pt x="471" y="317"/>
                    </a:cubicBezTo>
                    <a:cubicBezTo>
                      <a:pt x="479" y="317"/>
                      <a:pt x="493" y="312"/>
                      <a:pt x="493" y="305"/>
                    </a:cubicBezTo>
                    <a:cubicBezTo>
                      <a:pt x="493" y="297"/>
                      <a:pt x="481" y="297"/>
                      <a:pt x="468" y="297"/>
                    </a:cubicBezTo>
                    <a:cubicBezTo>
                      <a:pt x="461" y="297"/>
                      <a:pt x="452" y="298"/>
                      <a:pt x="445" y="299"/>
                    </a:cubicBezTo>
                    <a:cubicBezTo>
                      <a:pt x="441" y="217"/>
                      <a:pt x="432" y="14"/>
                      <a:pt x="428" y="8"/>
                    </a:cubicBezTo>
                    <a:cubicBezTo>
                      <a:pt x="424" y="1"/>
                      <a:pt x="356" y="0"/>
                      <a:pt x="348" y="5"/>
                    </a:cubicBezTo>
                    <a:cubicBezTo>
                      <a:pt x="340" y="9"/>
                      <a:pt x="333" y="48"/>
                      <a:pt x="333" y="48"/>
                    </a:cubicBezTo>
                    <a:cubicBezTo>
                      <a:pt x="343" y="48"/>
                      <a:pt x="343" y="48"/>
                      <a:pt x="343" y="48"/>
                    </a:cubicBezTo>
                    <a:cubicBezTo>
                      <a:pt x="337" y="97"/>
                      <a:pt x="337" y="97"/>
                      <a:pt x="337" y="97"/>
                    </a:cubicBezTo>
                    <a:cubicBezTo>
                      <a:pt x="324" y="106"/>
                      <a:pt x="324" y="106"/>
                      <a:pt x="324" y="106"/>
                    </a:cubicBezTo>
                    <a:cubicBezTo>
                      <a:pt x="287" y="342"/>
                      <a:pt x="287" y="342"/>
                      <a:pt x="287" y="342"/>
                    </a:cubicBezTo>
                    <a:cubicBezTo>
                      <a:pt x="287" y="342"/>
                      <a:pt x="259" y="344"/>
                      <a:pt x="214" y="352"/>
                    </a:cubicBezTo>
                    <a:cubicBezTo>
                      <a:pt x="192" y="356"/>
                      <a:pt x="136" y="363"/>
                      <a:pt x="85" y="369"/>
                    </a:cubicBezTo>
                    <a:cubicBezTo>
                      <a:pt x="65" y="242"/>
                      <a:pt x="65" y="242"/>
                      <a:pt x="65" y="242"/>
                    </a:cubicBezTo>
                    <a:cubicBezTo>
                      <a:pt x="9" y="242"/>
                      <a:pt x="9" y="242"/>
                      <a:pt x="9" y="242"/>
                    </a:cubicBezTo>
                    <a:cubicBezTo>
                      <a:pt x="0" y="376"/>
                      <a:pt x="0" y="376"/>
                      <a:pt x="0" y="376"/>
                    </a:cubicBezTo>
                    <a:cubicBezTo>
                      <a:pt x="5" y="378"/>
                      <a:pt x="5" y="378"/>
                      <a:pt x="5" y="378"/>
                    </a:cubicBezTo>
                    <a:cubicBezTo>
                      <a:pt x="5" y="383"/>
                      <a:pt x="5" y="383"/>
                      <a:pt x="5" y="383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9" y="519"/>
                      <a:pt x="9" y="519"/>
                      <a:pt x="9" y="519"/>
                    </a:cubicBezTo>
                    <a:cubicBezTo>
                      <a:pt x="65" y="519"/>
                      <a:pt x="65" y="519"/>
                      <a:pt x="65" y="519"/>
                    </a:cubicBezTo>
                    <a:cubicBezTo>
                      <a:pt x="85" y="392"/>
                      <a:pt x="85" y="392"/>
                      <a:pt x="85" y="392"/>
                    </a:cubicBezTo>
                    <a:cubicBezTo>
                      <a:pt x="136" y="398"/>
                      <a:pt x="192" y="405"/>
                      <a:pt x="214" y="409"/>
                    </a:cubicBezTo>
                    <a:cubicBezTo>
                      <a:pt x="259" y="416"/>
                      <a:pt x="287" y="419"/>
                      <a:pt x="287" y="419"/>
                    </a:cubicBezTo>
                    <a:cubicBezTo>
                      <a:pt x="324" y="655"/>
                      <a:pt x="324" y="655"/>
                      <a:pt x="324" y="655"/>
                    </a:cubicBezTo>
                    <a:cubicBezTo>
                      <a:pt x="337" y="664"/>
                      <a:pt x="337" y="664"/>
                      <a:pt x="337" y="664"/>
                    </a:cubicBezTo>
                    <a:cubicBezTo>
                      <a:pt x="343" y="713"/>
                      <a:pt x="343" y="713"/>
                      <a:pt x="343" y="713"/>
                    </a:cubicBezTo>
                    <a:cubicBezTo>
                      <a:pt x="333" y="713"/>
                      <a:pt x="333" y="713"/>
                      <a:pt x="333" y="713"/>
                    </a:cubicBezTo>
                    <a:cubicBezTo>
                      <a:pt x="333" y="713"/>
                      <a:pt x="340" y="752"/>
                      <a:pt x="348" y="756"/>
                    </a:cubicBezTo>
                    <a:cubicBezTo>
                      <a:pt x="356" y="760"/>
                      <a:pt x="424" y="760"/>
                      <a:pt x="428" y="752"/>
                    </a:cubicBezTo>
                    <a:cubicBezTo>
                      <a:pt x="432" y="747"/>
                      <a:pt x="441" y="544"/>
                      <a:pt x="445" y="462"/>
                    </a:cubicBezTo>
                    <a:cubicBezTo>
                      <a:pt x="452" y="463"/>
                      <a:pt x="461" y="464"/>
                      <a:pt x="468" y="464"/>
                    </a:cubicBezTo>
                    <a:cubicBezTo>
                      <a:pt x="481" y="464"/>
                      <a:pt x="493" y="463"/>
                      <a:pt x="493" y="456"/>
                    </a:cubicBezTo>
                    <a:cubicBezTo>
                      <a:pt x="493" y="449"/>
                      <a:pt x="479" y="444"/>
                      <a:pt x="471" y="444"/>
                    </a:cubicBezTo>
                    <a:cubicBezTo>
                      <a:pt x="463" y="444"/>
                      <a:pt x="455" y="444"/>
                      <a:pt x="455" y="444"/>
                    </a:cubicBezTo>
                    <a:cubicBezTo>
                      <a:pt x="446" y="435"/>
                      <a:pt x="446" y="435"/>
                      <a:pt x="446" y="435"/>
                    </a:cubicBezTo>
                    <a:cubicBezTo>
                      <a:pt x="446" y="430"/>
                      <a:pt x="446" y="428"/>
                      <a:pt x="446" y="428"/>
                    </a:cubicBezTo>
                    <a:cubicBezTo>
                      <a:pt x="446" y="428"/>
                      <a:pt x="526" y="429"/>
                      <a:pt x="547" y="429"/>
                    </a:cubicBezTo>
                    <a:cubicBezTo>
                      <a:pt x="560" y="430"/>
                      <a:pt x="562" y="413"/>
                      <a:pt x="562" y="399"/>
                    </a:cubicBezTo>
                    <a:cubicBezTo>
                      <a:pt x="563" y="400"/>
                      <a:pt x="565" y="400"/>
                      <a:pt x="567" y="400"/>
                    </a:cubicBezTo>
                    <a:cubicBezTo>
                      <a:pt x="565" y="419"/>
                      <a:pt x="563" y="448"/>
                      <a:pt x="570" y="452"/>
                    </a:cubicBezTo>
                    <a:cubicBezTo>
                      <a:pt x="580" y="459"/>
                      <a:pt x="584" y="453"/>
                      <a:pt x="593" y="440"/>
                    </a:cubicBezTo>
                    <a:cubicBezTo>
                      <a:pt x="599" y="431"/>
                      <a:pt x="589" y="404"/>
                      <a:pt x="583" y="391"/>
                    </a:cubicBezTo>
                    <a:cubicBezTo>
                      <a:pt x="584" y="390"/>
                      <a:pt x="585" y="389"/>
                      <a:pt x="585" y="388"/>
                    </a:cubicBezTo>
                    <a:cubicBezTo>
                      <a:pt x="586" y="388"/>
                      <a:pt x="587" y="389"/>
                      <a:pt x="589" y="389"/>
                    </a:cubicBezTo>
                    <a:cubicBezTo>
                      <a:pt x="591" y="389"/>
                      <a:pt x="593" y="388"/>
                      <a:pt x="593" y="386"/>
                    </a:cubicBezTo>
                    <a:cubicBezTo>
                      <a:pt x="594" y="386"/>
                      <a:pt x="594" y="386"/>
                      <a:pt x="595" y="386"/>
                    </a:cubicBezTo>
                    <a:cubicBezTo>
                      <a:pt x="597" y="386"/>
                      <a:pt x="598" y="385"/>
                      <a:pt x="598" y="383"/>
                    </a:cubicBezTo>
                    <a:lnTo>
                      <a:pt x="598" y="378"/>
                    </a:lnTo>
                    <a:close/>
                  </a:path>
                </a:pathLst>
              </a:custGeom>
              <a:grpFill/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  <p:sp>
            <p:nvSpPr>
              <p:cNvPr id="81" name="도형 2350"/>
              <p:cNvSpPr>
                <a:spLocks/>
              </p:cNvSpPr>
              <p:nvPr/>
            </p:nvSpPr>
            <p:spPr bwMode="auto">
              <a:xfrm rot="0">
                <a:off x="7116445" y="5156200"/>
                <a:ext cx="291465" cy="292100"/>
              </a:xfrm>
              <a:prstGeom prst="ellipse"/>
              <a:gradFill rotWithShape="1">
                <a:gsLst>
                  <a:gs pos="0">
                    <a:schemeClr val="accent6">
                      <a:lumMod val="5000"/>
                      <a:lumOff val="95000"/>
                    </a:schemeClr>
                  </a:gs>
                  <a:gs pos="74000">
                    <a:schemeClr val="accent6">
                      <a:lumMod val="45000"/>
                      <a:lumOff val="55000"/>
                    </a:schemeClr>
                  </a:gs>
                  <a:gs pos="83000">
                    <a:schemeClr val="accent6">
                      <a:lumMod val="45000"/>
                      <a:lumOff val="55000"/>
                    </a:schemeClr>
                  </a:gs>
                  <a:gs pos="100000">
                    <a:schemeClr val="accent6">
                      <a:lumMod val="30000"/>
                      <a:lumOff val="70000"/>
                    </a:schemeClr>
                  </a:gs>
                </a:gsLst>
                <a:lin ang="5400000" scaled="1"/>
              </a:gradFill>
              <a:ln>
                <a:noFill/>
                <a:prstDash/>
              </a:ln>
            </p:spPr>
            <p:txBody>
              <a:bodyPr wrap="square" lIns="91440" tIns="45720" rIns="91440" bIns="45720" numCol="1" vert="horz" anchor="ctr">
                <a:noAutofit/>
              </a:bodyPr>
              <a:lstStyle/>
              <a:p>
                <a:pPr marL="0" indent="0" algn="ctr">
                  <a:buFontTx/>
                  <a:buNone/>
                </a:pPr>
                <a:endParaRPr lang="ko-KR" altLang="en-US" sz="2400"/>
              </a:p>
            </p:txBody>
          </p:sp>
        </p:grpSp>
        <p:sp>
          <p:nvSpPr>
            <p:cNvPr id="82" name="도형 2352"/>
            <p:cNvSpPr>
              <a:spLocks/>
            </p:cNvSpPr>
            <p:nvPr/>
          </p:nvSpPr>
          <p:spPr bwMode="auto">
            <a:xfrm rot="0">
              <a:off x="706755" y="5073015"/>
              <a:ext cx="722630" cy="454660"/>
            </a:xfrm>
            <a:custGeom>
              <a:gdLst>
                <a:gd fmla="*/ 211 w 262" name="TX0"/>
                <a:gd fmla="*/ 65 h 164" name="TY0"/>
                <a:gd fmla="*/ 146 w 262" name="TX1"/>
                <a:gd fmla="*/ 0 h 164" name="TY1"/>
                <a:gd fmla="*/ 90 w 262" name="TX2"/>
                <a:gd fmla="*/ 33 h 164" name="TY2"/>
                <a:gd fmla="*/ 81 w 262" name="TX3"/>
                <a:gd fmla="*/ 32 h 164" name="TY3"/>
                <a:gd fmla="*/ 35 w 262" name="TX4"/>
                <a:gd fmla="*/ 67 h 164" name="TY4"/>
                <a:gd fmla="*/ 0 w 262" name="TX5"/>
                <a:gd fmla="*/ 114 h 164" name="TY5"/>
                <a:gd fmla="*/ 49 w 262" name="TX6"/>
                <a:gd fmla="*/ 162 h 164" name="TY6"/>
                <a:gd fmla="*/ 211 w 262" name="TX7"/>
                <a:gd fmla="*/ 162 h 164" name="TY7"/>
                <a:gd fmla="*/ 260 w 262" name="TX8"/>
                <a:gd fmla="*/ 114 h 164" name="TY8"/>
                <a:gd fmla="*/ 211 w 262" name="TX9"/>
                <a:gd fmla="*/ 65 h 164" name="TY9"/>
                <a:gd fmla="*/ 130 w 262" name="TX10"/>
                <a:gd fmla="*/ 146 h 164" name="TY10"/>
                <a:gd fmla="*/ 81 w 262" name="TX11"/>
                <a:gd fmla="*/ 81 h 164" name="TY11"/>
                <a:gd fmla="*/ 114 w 262" name="TX12"/>
                <a:gd fmla="*/ 81 h 164" name="TY12"/>
                <a:gd fmla="*/ 114 w 262" name="TX13"/>
                <a:gd fmla="*/ 32 h 164" name="TY13"/>
                <a:gd fmla="*/ 146 w 262" name="TX14"/>
                <a:gd fmla="*/ 32 h 164" name="TY14"/>
                <a:gd fmla="*/ 146 w 262" name="TX15"/>
                <a:gd fmla="*/ 81 h 164" name="TY15"/>
                <a:gd fmla="*/ 179 w 262" name="TX16"/>
                <a:gd fmla="*/ 81 h 164" name="TY16"/>
                <a:gd fmla="*/ 130 w 262" name="TX17"/>
                <a:gd fmla="*/ 146 h 164" name="TY17"/>
              </a:gdLst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</a:cxnLst>
              <a:rect l="l" t="t" r="r" b="b"/>
              <a:pathLst>
                <a:path w="262" h="164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  <a:prstDash/>
            </a:ln>
          </p:spPr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 sz="2400"/>
            </a:p>
          </p:txBody>
        </p:sp>
        <p:sp>
          <p:nvSpPr>
            <p:cNvPr id="85" name="텍스트 상자 2354"/>
            <p:cNvSpPr txBox="1">
              <a:spLocks/>
            </p:cNvSpPr>
            <p:nvPr/>
          </p:nvSpPr>
          <p:spPr bwMode="auto">
            <a:xfrm rot="0">
              <a:off x="2032635" y="5035550"/>
              <a:ext cx="4262120" cy="443230"/>
            </a:xfrm>
            <a:prstGeom prst="rect"/>
            <a:noFill/>
          </p:spPr>
          <p:txBody>
            <a:bodyPr wrap="none" lIns="384175" tIns="0" rIns="0" bIns="0" numCol="1" vert="horz" anchor="b">
              <a:normAutofit fontScale="100000" lnSpcReduction="0"/>
            </a:bodyPr>
            <a:lstStyle/>
            <a:p>
              <a:pPr marL="0" indent="0" algn="l" latinLnBrk="0">
                <a:buFontTx/>
                <a:buNone/>
              </a:pP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SW</a:t>
              </a:r>
              <a:r>
                <a:rPr lang="ko-KR" altLang="ko-KO" sz="2400" b="1">
                  <a:solidFill>
                    <a:schemeClr val="bg1"/>
                  </a:solidFill>
                  <a:latin typeface="NanumGothic" charset="0"/>
                  <a:ea typeface="NanumGothic" charset="0"/>
                </a:rPr>
                <a:t>OT</a:t>
              </a:r>
              <a:endParaRPr lang="ko-KR" altLang="en-US" sz="2400" b="1">
                <a:solidFill>
                  <a:schemeClr val="bg1"/>
                </a:solidFill>
                <a:latin typeface="NanumGothic" charset="0"/>
                <a:ea typeface="NanumGothic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push dir="u"/>
      </p:transition>
    </mc:Choice>
    <mc:Fallback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63" grpId="1" animBg="1"/>
      <p:bldP spid="76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57"/>
          <p:cNvSpPr>
            <a:spLocks/>
          </p:cNvSpPr>
          <p:nvPr/>
        </p:nvSpPr>
        <p:spPr>
          <a:xfrm rot="0">
            <a:off x="3528060" y="2512695"/>
            <a:ext cx="1424940" cy="1322705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01.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58"/>
          <p:cNvSpPr>
            <a:spLocks/>
          </p:cNvSpPr>
          <p:nvPr/>
        </p:nvSpPr>
        <p:spPr>
          <a:xfrm>
            <a:off x="5177790" y="2867025"/>
            <a:ext cx="3935730" cy="737235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소개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-7810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1</a:t>
            </a:r>
            <a:r>
              <a:rPr lang="ko-KR" altLang="en-US"/>
              <a:t>-1 </a:t>
            </a:r>
            <a:r>
              <a:rPr lang="ko-KR" altLang="en-US"/>
              <a:t>P</a:t>
            </a:r>
            <a:r>
              <a:rPr lang="ko-KR" altLang="en-US"/>
              <a:t>OC</a:t>
            </a:r>
            <a:r>
              <a:rPr lang="ko-KR" altLang="en-US"/>
              <a:t> 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273685" y="1006475"/>
            <a:ext cx="5974080" cy="425323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20000"/>
          </a:bodyPr>
          <a:lstStyle/>
          <a:p>
            <a:pPr marL="228600" indent="-228600">
              <a:buFontTx/>
              <a:buNone/>
            </a:pPr>
            <a:r>
              <a:rPr lang="ko-KR" altLang="en-US" sz="3000" b="1"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</a:rPr>
              <a:t>목표</a:t>
            </a:r>
            <a:endParaRPr lang="ko-KR" altLang="en-US" sz="3000" b="1"/>
          </a:p>
          <a:p>
            <a:pPr marL="228600" indent="-228600">
              <a:buFontTx/>
              <a:buNone/>
            </a:pPr>
            <a:r>
              <a:rPr lang="ko-KR" altLang="en-US" sz="3000"/>
              <a:t> </a:t>
            </a:r>
            <a:endParaRPr lang="ko-KR" altLang="en-US" sz="3000"/>
          </a:p>
          <a:p>
            <a:pPr marL="228600" indent="-228600">
              <a:buFontTx/>
              <a:buNone/>
            </a:pPr>
            <a:r>
              <a:rPr lang="ko-KR" altLang="en-US" sz="2500" b="1"/>
              <a:t>사용자가 </a:t>
            </a:r>
            <a:r>
              <a:rPr lang="ko-KR" altLang="en-US" sz="2500" b="1"/>
              <a:t>간편하게 </a:t>
            </a:r>
            <a:r>
              <a:rPr lang="ko-KR" altLang="en-US" sz="2500" b="1"/>
              <a:t>음식을 </a:t>
            </a:r>
            <a:r>
              <a:rPr lang="ko-KR" altLang="en-US" sz="2500" b="1"/>
              <a:t>추천받고 ,</a:t>
            </a:r>
            <a:endParaRPr lang="ko-KR" altLang="en-US" sz="2500" b="1"/>
          </a:p>
          <a:p>
            <a:pPr marL="228600" indent="-228600">
              <a:buFontTx/>
              <a:buNone/>
            </a:pPr>
            <a:endParaRPr lang="ko-KR" altLang="en-US" sz="2500" b="1"/>
          </a:p>
          <a:p>
            <a:pPr marL="228600" indent="-228600">
              <a:buFontTx/>
              <a:buNone/>
            </a:pPr>
            <a:r>
              <a:rPr lang="ko-KR" altLang="en-US" sz="2500" b="1"/>
              <a:t> </a:t>
            </a:r>
            <a:r>
              <a:rPr lang="ko-KR" altLang="en-US" sz="2500" b="1"/>
              <a:t>해당 음식에 대한 정보</a:t>
            </a:r>
            <a:r>
              <a:rPr lang="ko-KR" altLang="en-US" sz="2500" b="1"/>
              <a:t>를 </a:t>
            </a:r>
            <a:r>
              <a:rPr lang="ko-KR" altLang="en-US" sz="2500" b="1"/>
              <a:t>확인 할 수 있는기본 </a:t>
            </a:r>
            <a:r>
              <a:rPr lang="ko-KR" altLang="en-US" sz="2500" b="1"/>
              <a:t>기능을 </a:t>
            </a:r>
            <a:r>
              <a:rPr lang="ko-KR" altLang="en-US" sz="2500" b="1"/>
              <a:t>제공</a:t>
            </a:r>
            <a:endParaRPr lang="ko-KR" altLang="en-US" sz="2500" b="1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</p:txBody>
      </p:sp>
      <p:sp>
        <p:nvSpPr>
          <p:cNvPr id="4" name="Content Placeholder 26"/>
          <p:cNvSpPr txBox="1">
            <a:spLocks noGrp="1"/>
          </p:cNvSpPr>
          <p:nvPr/>
        </p:nvSpPr>
        <p:spPr>
          <a:xfrm rot="0">
            <a:off x="6397625" y="1390015"/>
            <a:ext cx="5715000" cy="5053965"/>
          </a:xfrm>
          <a:prstGeom prst="rect"/>
        </p:spPr>
        <p:txBody>
          <a:bodyPr wrap="square" lIns="91440" tIns="45720" rIns="91440" bIns="45720" numCol="1" vert="horz" anchor="t">
            <a:normAutofit fontScale="92500" lnSpcReduction="20000"/>
          </a:bodyPr>
          <a:lstStyle/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r>
              <a:rPr lang="ko-KR" sz="324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필요성</a:t>
            </a:r>
            <a:endParaRPr lang="ko-KR" altLang="en-US" sz="324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endParaRPr lang="ko-KR" altLang="en-US" sz="30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r>
              <a:rPr lang="ko-KR" sz="27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결정 장애 해결 </a:t>
            </a:r>
            <a:endParaRPr lang="ko-KR" altLang="en-US" sz="27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r>
              <a:rPr lang="ko-KR"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 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음식을 </a:t>
            </a:r>
            <a:r>
              <a:rPr lang="ko-KR"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선택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하는 것이 어려울 수 있습니다.</a:t>
            </a: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선택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의 폭을 줄여주어 결정을 내리는데 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도</a:t>
            </a:r>
            <a:r>
              <a:rPr lang="ko-KR" sz="22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움이 됩니다.</a:t>
            </a: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27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352"/>
                    </a:srgbClr>
                  </a:outerShdw>
                </a:effectLst>
                <a:latin typeface="맑은 고딕" charset="0"/>
                <a:ea typeface="맑은 고딕" charset="0"/>
              </a:rPr>
              <a:t>시간과 노력 절약</a:t>
            </a:r>
            <a:endParaRPr lang="ko-KR" altLang="en-US" sz="27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때로는 음식을 선택하는 것에 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시간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과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노력을 많이 들일 수 있습니다.</a:t>
            </a: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endParaRPr lang="ko-KR" altLang="en-US" sz="22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앱을 사용하면 음식 선택에 소비되는 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시간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과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 노력</a:t>
            </a:r>
            <a:r>
              <a:rPr sz="2200" cap="none" i="0" b="1" strike="noStrike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맑은 고딕" charset="0"/>
                <a:ea typeface="맑은 고딕" charset="0"/>
              </a:rPr>
              <a:t>을 줄일 수 있습니다</a:t>
            </a:r>
            <a:endParaRPr lang="ko-KR" altLang="en-US" sz="22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endParaRPr lang="ko-KR" altLang="en-US" sz="1400" cap="none" i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rtl="0" algn="l" defTabSz="914400" eaLnBrk="1" latinLnBrk="1" hangingPunct="1">
              <a:spcBef>
                <a:spcPct val="20000"/>
              </a:spcBef>
            </a:pPr>
            <a:r>
              <a:rPr lang="ko-KR" sz="1400" cap="none" i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2800" b="1">
              <a:solidFill>
                <a:schemeClr val="tx1"/>
              </a:solidFill>
              <a:latin typeface="Calibri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1</a:t>
            </a:r>
            <a:r>
              <a:rPr lang="ko-KR" altLang="en-US"/>
              <a:t>-</a:t>
            </a:r>
            <a:r>
              <a:rPr lang="ko-KR" altLang="en-US"/>
              <a:t>2</a:t>
            </a:r>
            <a:r>
              <a:rPr lang="ko-KR" altLang="en-US"/>
              <a:t>기능</a:t>
            </a:r>
            <a:endParaRPr lang="ko-KR" alt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2300605" y="1623695"/>
            <a:ext cx="7898765" cy="4352925"/>
          </a:xfrm>
          <a:prstGeom prst="rect"/>
        </p:spPr>
        <p:txBody>
          <a:bodyPr wrap="square" lIns="91440" tIns="45720" rIns="91440" bIns="45720" numCol="1" vert="horz" anchor="t">
            <a:normAutofit fontScale="77500" lnSpcReduction="20000"/>
          </a:bodyPr>
          <a:lstStyle/>
          <a:p>
            <a:pPr marL="228600" indent="-228600">
              <a:buFontTx/>
              <a:buNone/>
            </a:pPr>
            <a:r>
              <a:rPr lang="ko-KR" altLang="en-US"/>
              <a:t>1</a:t>
            </a:r>
            <a:r>
              <a:rPr lang="ko-KR" altLang="en-US"/>
              <a:t>. </a:t>
            </a:r>
            <a:r>
              <a:rPr lang="ko-KR" altLang="en-US" sz="2400"/>
              <a:t>4</a:t>
            </a:r>
            <a:r>
              <a:rPr lang="ko-KR" altLang="en-US" sz="2400"/>
              <a:t>가지의 카테고리</a:t>
            </a:r>
            <a:r>
              <a:rPr lang="ko-KR" altLang="en-US" sz="2400"/>
              <a:t>가 버튼으로 </a:t>
            </a:r>
            <a:r>
              <a:rPr lang="ko-KR" altLang="en-US" sz="2400"/>
              <a:t>분류 되어 있음</a:t>
            </a: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 rtl="0" algn="l" defTabSz="914400" eaLnBrk="1" latinLnBrk="1" hangingPunct="1">
              <a:spcBef>
                <a:spcPct val="20000"/>
              </a:spcBef>
              <a:buFontTx/>
              <a:buNone/>
            </a:pP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2.</a:t>
            </a:r>
            <a:r>
              <a:rPr lang="ko-KR" altLang="en-US" sz="2800">
                <a:latin typeface="Calibri" charset="0"/>
                <a:ea typeface="맑은 고딕" charset="0"/>
                <a:cs typeface="+mn-cs"/>
              </a:rPr>
              <a:t>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4가지 중 한가지의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버튼을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클릭하면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화면이 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넘어</a:t>
            </a:r>
            <a:r>
              <a:rPr lang="ko-KR" altLang="en-US" sz="2400">
                <a:latin typeface="Calibri" charset="0"/>
                <a:ea typeface="맑은 고딕" charset="0"/>
                <a:cs typeface="+mn-cs"/>
              </a:rPr>
              <a:t>감</a:t>
            </a: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endParaRPr lang="ko-KR" altLang="en-US"/>
          </a:p>
          <a:p>
            <a:pPr marL="228600" indent="-228600">
              <a:buFontTx/>
              <a:buNone/>
            </a:pPr>
            <a:r>
              <a:rPr lang="ko-KR" altLang="en-US"/>
              <a:t>3.</a:t>
            </a:r>
            <a:r>
              <a:rPr lang="ko-KR" altLang="en-US" sz="2400"/>
              <a:t>음식이미지,</a:t>
            </a:r>
            <a:r>
              <a:rPr lang="ko-KR" altLang="en-US" sz="2400"/>
              <a:t>음식이름,음식 레시피 정보를 제공</a:t>
            </a: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r>
              <a:rPr lang="ko-KR" altLang="en-US" sz="2400"/>
              <a:t>4.새로고침 버튼을 통해 다른 메</a:t>
            </a:r>
            <a:r>
              <a:rPr lang="ko-KR" altLang="en-US" sz="2400"/>
              <a:t>뉴도 </a:t>
            </a:r>
            <a:r>
              <a:rPr lang="ko-KR" altLang="en-US" sz="2400"/>
              <a:t>볼 수 있음</a:t>
            </a: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endParaRPr lang="ko-KR" altLang="en-US" sz="2400"/>
          </a:p>
          <a:p>
            <a:pPr marL="228600" indent="-228600">
              <a:buFontTx/>
              <a:buNone/>
            </a:pPr>
            <a:r>
              <a:rPr lang="ko-KR" altLang="en-US" sz="2400"/>
              <a:t>5.이전화면으로 돌아가 다른 카테고리도 선택 가능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735330" y="-36830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와이어프레임 </a:t>
            </a:r>
            <a:endParaRPr lang="ko-KR" altLang="en-US"/>
          </a:p>
        </p:txBody>
      </p:sp>
      <p:pic>
        <p:nvPicPr>
          <p:cNvPr id="3" name="그림 5" descr="C:/Users/Ksm/AppData/Roaming/PolarisOffice/ETemp/20532_18364472/fImage9258211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16230" y="1288415"/>
            <a:ext cx="1384300" cy="2246630"/>
          </a:xfrm>
          <a:prstGeom prst="rect"/>
          <a:noFill/>
        </p:spPr>
      </p:pic>
      <p:pic>
        <p:nvPicPr>
          <p:cNvPr id="4" name="그림 6" descr="C:/Users/Ksm/AppData/Roaming/PolarisOffice/ETemp/20532_18364472/fImage41173212846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83765" y="1287780"/>
            <a:ext cx="1464310" cy="2226310"/>
          </a:xfrm>
          <a:prstGeom prst="rect"/>
          <a:noFill/>
        </p:spPr>
      </p:pic>
      <p:pic>
        <p:nvPicPr>
          <p:cNvPr id="5" name="그림 7" descr="C:/Users/Ksm/AppData/Roaming/PolarisOffice/ETemp/20532_18364472/fImage146772213633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091940" y="1298575"/>
            <a:ext cx="1431290" cy="2215515"/>
          </a:xfrm>
          <a:prstGeom prst="rect"/>
          <a:noFill/>
        </p:spPr>
      </p:pic>
      <p:pic>
        <p:nvPicPr>
          <p:cNvPr id="6" name="그림 8" descr="C:/Users/Ksm/AppData/Roaming/PolarisOffice/ETemp/20532_18364472/fImage1466682146500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89015" y="1360170"/>
            <a:ext cx="1621790" cy="2172335"/>
          </a:xfrm>
          <a:prstGeom prst="rect"/>
          <a:noFill/>
        </p:spPr>
      </p:pic>
      <p:pic>
        <p:nvPicPr>
          <p:cNvPr id="7" name="그림 9" descr="C:/Users/Ksm/AppData/Roaming/PolarisOffice/ETemp/20532_18364472/fImage2420322159169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88960" y="1360805"/>
            <a:ext cx="1558290" cy="2205355"/>
          </a:xfrm>
          <a:prstGeom prst="rect"/>
          <a:noFill/>
        </p:spPr>
      </p:pic>
      <p:pic>
        <p:nvPicPr>
          <p:cNvPr id="8" name="그림 10" descr="C:/Users/Ksm/AppData/Roaming/PolarisOffice/ETemp/20532_18364472/fImage354362165724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189210" y="1360170"/>
            <a:ext cx="1464310" cy="2277745"/>
          </a:xfrm>
          <a:prstGeom prst="rect"/>
          <a:noFill/>
        </p:spPr>
      </p:pic>
      <p:pic>
        <p:nvPicPr>
          <p:cNvPr id="9" name="그림 11" descr="C:/Users/Ksm/AppData/Roaming/PolarisOffice/ETemp/20532_18364472/fImage107482171478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17500" y="3935730"/>
            <a:ext cx="1496060" cy="2103120"/>
          </a:xfrm>
          <a:prstGeom prst="rect"/>
          <a:noFill/>
        </p:spPr>
      </p:pic>
      <p:pic>
        <p:nvPicPr>
          <p:cNvPr id="10" name="그림 12" descr="C:/Users/Ksm/AppData/Roaming/PolarisOffice/ETemp/20532_18364472/fImage69362189358.png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80590" y="3966845"/>
            <a:ext cx="1529080" cy="2050415"/>
          </a:xfrm>
          <a:prstGeom prst="rect"/>
          <a:noFill/>
        </p:spPr>
      </p:pic>
      <p:pic>
        <p:nvPicPr>
          <p:cNvPr id="11" name="그림 13" descr="C:/Users/Ksm/AppData/Roaming/PolarisOffice/ETemp/20532_18364472/fImage85472196962.png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185285" y="3946525"/>
            <a:ext cx="1564640" cy="2081530"/>
          </a:xfrm>
          <a:prstGeom prst="rect"/>
          <a:noFill/>
        </p:spPr>
      </p:pic>
      <p:pic>
        <p:nvPicPr>
          <p:cNvPr id="12" name="그림 14" descr="C:/Users/Ksm/AppData/Roaming/PolarisOffice/ETemp/20532_18364472/fImage75792204464.pn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160770" y="3977005"/>
            <a:ext cx="1505585" cy="2030730"/>
          </a:xfrm>
          <a:prstGeom prst="rect"/>
          <a:noFill/>
        </p:spPr>
      </p:pic>
      <p:pic>
        <p:nvPicPr>
          <p:cNvPr id="13" name="그림 15" descr="C:/Users/Ksm/AppData/Roaming/PolarisOffice/ETemp/20532_18364472/fImage105272215705.png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90230" y="4008120"/>
            <a:ext cx="1577975" cy="20923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ctr">
              <a:buFontTx/>
              <a:buNone/>
            </a:pPr>
            <a:r>
              <a:rPr lang="ko-KR" altLang="en-US"/>
              <a:t> </a:t>
            </a:r>
            <a:r>
              <a:rPr lang="ko-KR" altLang="en-US"/>
              <a:t>M</a:t>
            </a:r>
            <a:r>
              <a:rPr lang="ko-KR" altLang="en-US"/>
              <a:t>VP</a:t>
            </a:r>
            <a:endParaRPr lang="ko-KR" altLang="en-US"/>
          </a:p>
        </p:txBody>
      </p:sp>
      <p:pic>
        <p:nvPicPr>
          <p:cNvPr id="6" name="그림 3" descr="C:/Users/Ksm/AppData/Roaming/PolarisOffice/ETemp/20532_18364472/fImage958531378145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938520" y="1844040"/>
            <a:ext cx="1974850" cy="3905885"/>
          </a:xfrm>
          <a:prstGeom prst="rect"/>
          <a:noFill/>
        </p:spPr>
      </p:pic>
      <p:pic>
        <p:nvPicPr>
          <p:cNvPr id="7" name="맛있는 추천" descr="C:/Users/Ksm/AppData/Roaming/PolarisOffice/ETemp/20532_18364472/fImage915201383281.png">
            <a:hlinkClick r:id="" action="ppaction://media"/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778240" y="1845945"/>
            <a:ext cx="2527935" cy="4203065"/>
          </a:xfrm>
          <a:prstGeom prst="rect"/>
          <a:noFill/>
        </p:spPr>
      </p:pic>
      <p:pic>
        <p:nvPicPr>
          <p:cNvPr id="8" name="그림 17" descr="C:/Users/Ksm/AppData/Roaming/PolarisOffice/ETemp/20532_18364472/fImage146572436827.png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6695" y="1906270"/>
            <a:ext cx="2205355" cy="3771265"/>
          </a:xfrm>
          <a:prstGeom prst="rect"/>
          <a:noFill/>
        </p:spPr>
      </p:pic>
      <p:pic>
        <p:nvPicPr>
          <p:cNvPr id="9" name="그림 18" descr="C:/Users/Ksm/AppData/Roaming/PolarisOffice/ETemp/20532_18364472/fImage62952449961.png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081020" y="1911350"/>
            <a:ext cx="1950085" cy="376682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2361"/>
          <p:cNvSpPr>
            <a:spLocks/>
          </p:cNvSpPr>
          <p:nvPr/>
        </p:nvSpPr>
        <p:spPr>
          <a:xfrm>
            <a:off x="3528060" y="2512695"/>
            <a:ext cx="1425575" cy="1323340"/>
          </a:xfrm>
          <a:prstGeom prst="rect"/>
        </p:spPr>
        <p:txBody>
          <a:bodyPr wrap="none" lIns="91440" tIns="45720" rIns="91440" bIns="45720" numCol="1" vert="horz" anchor="t">
            <a:normAutofit fontScale="100000" lnSpcReduction="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0</a:t>
            </a:r>
            <a:r>
              <a:rPr lang="ko-KR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2</a:t>
            </a:r>
            <a:r>
              <a:rPr lang="ko-KO" altLang="ko-KO" sz="8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2745"/>
                    </a:srgbClr>
                  </a:outerShdw>
                </a:effectLst>
                <a:latin typeface="NanumGothic" charset="0"/>
                <a:ea typeface="NanumGothic" charset="0"/>
              </a:rPr>
              <a:t>.</a:t>
            </a:r>
            <a:endParaRPr lang="ko-KR" altLang="en-US" sz="8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5" name="도형 2363"/>
          <p:cNvSpPr>
            <a:spLocks/>
          </p:cNvSpPr>
          <p:nvPr/>
        </p:nvSpPr>
        <p:spPr>
          <a:xfrm rot="0">
            <a:off x="5177790" y="2867025"/>
            <a:ext cx="3935095" cy="736600"/>
          </a:xfrm>
          <a:prstGeom prst="rect"/>
        </p:spPr>
        <p:txBody>
          <a:bodyPr wrap="none" lIns="91440" tIns="45720" rIns="91440" bIns="45720" numCol="1" vert="horz" anchor="t">
            <a:normAutofit fontScale="100000" lnSpcReduction="20000"/>
            <a:scene3d>
              <a:camera prst="orthographicFront"/>
              <a:lightRig rig="threePt" dir="t"/>
            </a:scene3d>
            <a:sp3d contourW="12700" prstMaterial="warmMatte"/>
          </a:bodyPr>
          <a:lstStyle/>
          <a:p>
            <a:pPr marL="0" indent="0" algn="ctr" fontAlgn="auto" defTabSz="45085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SC</a:t>
            </a:r>
            <a:r>
              <a:rPr lang="ko-KR" altLang="ko-KO" sz="5000" b="1">
                <a:solidFill>
                  <a:schemeClr val="tx1"/>
                </a:solidFill>
                <a:effectLst>
                  <a:outerShdw sx="100000" sy="100000" blurRad="38100" dist="38100" dir="2700000" rotWithShape="0" algn="ctr">
                    <a:srgbClr val="000000">
                      <a:alpha val="43000"/>
                    </a:srgbClr>
                  </a:outerShdw>
                </a:effectLst>
                <a:latin typeface="NanumGothic" charset="0"/>
                <a:ea typeface="NanumGothic" charset="0"/>
              </a:rPr>
              <a:t>AMPER</a:t>
            </a:r>
            <a:endParaRPr lang="ko-KR" altLang="en-US" sz="5000" b="1">
              <a:solidFill>
                <a:schemeClr val="tx1"/>
              </a:solidFill>
              <a:latin typeface="NanumGothic" charset="0"/>
              <a:ea typeface="NanumGothic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15"/>
          <p:cNvSpPr>
            <a:spLocks/>
          </p:cNvSpPr>
          <p:nvPr/>
        </p:nvSpPr>
        <p:spPr>
          <a:xfrm rot="0">
            <a:off x="83820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925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C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3" name="텍스트 상자 16"/>
          <p:cNvSpPr txBox="1">
            <a:spLocks/>
          </p:cNvSpPr>
          <p:nvPr/>
        </p:nvSpPr>
        <p:spPr>
          <a:xfrm>
            <a:off x="1695450" y="2438400"/>
            <a:ext cx="3995420" cy="1118235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결합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</a:t>
            </a:r>
            <a:r>
              <a:rPr b="1">
                <a:solidFill>
                  <a:schemeClr val="accent1"/>
                </a:solidFill>
              </a:rPr>
              <a:t>음식 추천 및 레시피 제공</a:t>
            </a:r>
            <a:r>
              <a:rPr>
                <a:solidFill>
                  <a:schemeClr val="accent1"/>
                </a:solidFill>
              </a:rPr>
              <a:t>: 음식을 </a:t>
            </a:r>
            <a:r>
              <a:rPr lang="ko-KR">
                <a:solidFill>
                  <a:schemeClr val="accent1"/>
                </a:solidFill>
              </a:rPr>
              <a:t>무작위 </a:t>
            </a:r>
            <a:r>
              <a:rPr lang="ko-KR">
                <a:solidFill>
                  <a:schemeClr val="accent1"/>
                </a:solidFill>
              </a:rPr>
              <a:t>추천</a:t>
            </a:r>
            <a:r>
              <a:rPr>
                <a:solidFill>
                  <a:schemeClr val="accent1"/>
                </a:solidFill>
              </a:rPr>
              <a:t> 기능과 </a:t>
            </a:r>
            <a:r>
              <a:rPr>
                <a:solidFill>
                  <a:schemeClr val="accent1"/>
                </a:solidFill>
              </a:rPr>
              <a:t>+</a:t>
            </a:r>
            <a:r>
              <a:rPr>
                <a:solidFill>
                  <a:schemeClr val="accent1"/>
                </a:solidFill>
              </a:rPr>
              <a:t> 해당 음식의 레시피</a:t>
            </a:r>
            <a:r>
              <a:rPr>
                <a:solidFill>
                  <a:schemeClr val="accent1"/>
                </a:solidFill>
              </a:rPr>
              <a:t> </a:t>
            </a:r>
            <a:r>
              <a:rPr lang="ko-KR">
                <a:solidFill>
                  <a:schemeClr val="accent1"/>
                </a:solidFill>
              </a:rPr>
              <a:t>정보 제공</a:t>
            </a:r>
            <a:endParaRPr lang="ko-KR" altLang="en-US" sz="300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4" name="텍스트 상자 17"/>
          <p:cNvSpPr txBox="1">
            <a:spLocks/>
          </p:cNvSpPr>
          <p:nvPr/>
        </p:nvSpPr>
        <p:spPr>
          <a:xfrm rot="0">
            <a:off x="1206500" y="5264150"/>
            <a:ext cx="4572635" cy="27749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도형 19"/>
          <p:cNvSpPr>
            <a:spLocks/>
          </p:cNvSpPr>
          <p:nvPr/>
        </p:nvSpPr>
        <p:spPr>
          <a:xfrm rot="0">
            <a:off x="5873750" y="2437130"/>
            <a:ext cx="666115" cy="610235"/>
          </a:xfrm>
          <a:prstGeom prst="rect"/>
          <a:noFill/>
          <a:ln w="3810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vert="horz" anchor="ctr">
            <a:normAutofit fontScale="100000" lnSpcReduction="20000"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A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</p:txBody>
      </p:sp>
      <p:sp>
        <p:nvSpPr>
          <p:cNvPr id="7" name="텍스트 상자 20"/>
          <p:cNvSpPr txBox="1">
            <a:spLocks/>
          </p:cNvSpPr>
          <p:nvPr/>
        </p:nvSpPr>
        <p:spPr>
          <a:xfrm>
            <a:off x="6781800" y="2438400"/>
            <a:ext cx="4859655" cy="1589405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응용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-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랜덤추천 </a:t>
            </a:r>
            <a:r>
              <a:rPr lang="ko-KR" sz="3000">
                <a:solidFill>
                  <a:schemeClr val="accent1"/>
                </a:solidFill>
                <a:latin typeface="NanumGothic" charset="0"/>
                <a:ea typeface="NanumGothic" charset="0"/>
              </a:rPr>
              <a:t>+ 레시피 </a:t>
            </a:r>
            <a:r>
              <a:rPr lang="ko-KR" sz="4260">
                <a:solidFill>
                  <a:schemeClr val="accent1"/>
                </a:solidFill>
                <a:latin typeface="NanumGothic" charset="0"/>
                <a:ea typeface="NanumGothic" charset="0"/>
              </a:rPr>
              <a:t> </a:t>
            </a:r>
            <a:endParaRPr lang="ko-KR" altLang="en-US" sz="4260">
              <a:solidFill>
                <a:schemeClr val="accent1"/>
              </a:solidFill>
              <a:latin typeface="NanumGothic" charset="0"/>
              <a:ea typeface="NanumGothic" charset="0"/>
            </a:endParaRPr>
          </a:p>
          <a:p>
            <a:pPr marL="0" indent="0" algn="l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heme/theme1.xml><?xml version="1.0" encoding="utf-8"?>
<a:theme xmlns:r="http://schemas.openxmlformats.org/officeDocument/2006/relationships" xmlns:a="http://schemas.openxmlformats.org/drawingml/2006/main" name="Office 主题">
  <a:themeElements>
    <a:clrScheme name="自定义 16">
      <a:dk1>
        <a:sysClr val="windowText" lastClr="000000"/>
      </a:dk1>
      <a:lt1>
        <a:sysClr val="window" lastClr="FFFFFF"/>
      </a:lt1>
      <a:dk2>
        <a:srgbClr val="3E3D2D"/>
      </a:dk2>
      <a:lt2>
        <a:srgbClr val="FFFFFF"/>
      </a:lt2>
      <a:accent1>
        <a:srgbClr val="624F3C"/>
      </a:accent1>
      <a:accent2>
        <a:srgbClr val="D2B38A"/>
      </a:accent2>
      <a:accent3>
        <a:srgbClr val="624F3C"/>
      </a:accent3>
      <a:accent4>
        <a:srgbClr val="D2B38A"/>
      </a:accent4>
      <a:accent5>
        <a:srgbClr val="624F3C"/>
      </a:accent5>
      <a:accent6>
        <a:srgbClr val="D2B38A"/>
      </a:accent6>
      <a:hlink>
        <a:srgbClr val="624F3C"/>
      </a:hlink>
      <a:folHlink>
        <a:srgbClr val="D2B38A"/>
      </a:folHlink>
    </a:clrScheme>
    <a:fontScheme name="自定义 1">
      <a:majorFont>
        <a:latin typeface="Arial Black"/>
        <a:ea typeface="Elsie"/>
        <a:cs typeface="Arial"/>
      </a:majorFont>
      <a:minorFont>
        <a:latin typeface="Arial"/>
        <a:ea typeface="Elsie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 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default" id="{818DEC19-8B33-44C4-83AA-7EB7D193A35B}" vid="{060764A4-4300-461F-A4AB-3F9924E9AB0E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Elsie" panose="02000000000000000000" charset="0"/>
        <a:ea typeface="Elsie"/>
        <a:cs typeface="Arial"/>
        <a:font script="Jpan" typeface="游ゴシック"/>
        <a:font script="Hang" typeface="맑은 고딕"/>
        <a:font script="Hans" typeface="Elsie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15</Pages>
  <Paragraphs>220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Administrator</dc:creator>
  <cp:lastModifiedBy>fafa3047</cp:lastModifiedBy>
  <dc:title>PowerPoint 演示文稿</dc:title>
  <cp:version>10.105.228.52576</cp:version>
  <dcterms:modified xsi:type="dcterms:W3CDTF">2023-11-23T17:21:40Z</dcterms:modified>
</cp:coreProperties>
</file>

<file path=docProps/custom.xml><?xml version="1.0" encoding="utf-8"?>
<Properties xmlns:vt="http://schemas.openxmlformats.org/officeDocument/2006/docPropsVTypes" xmlns="http://schemas.openxmlformats.org/officeDocument/2006/custom-properties">
  <property fmtid="{D5CDD505-2E9C-101B-9397-08002B2CF9AE}" pid="2" name="ICV">
    <vt:lpwstr>3E2C82C1748F4B3CBA07F6AC2C02837C</vt:lpwstr>
  </property>
  <property fmtid="{D5CDD505-2E9C-101B-9397-08002B2CF9AE}" pid="3" name="KSOProductBuildVer">
    <vt:lpwstr>2052-11.1.0.10495</vt:lpwstr>
  </property>
</Properties>
</file>

<file path=docProps/thumbnail.jpeg>
</file>